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7" r:id="rId1"/>
  </p:sldMasterIdLst>
  <p:handoutMasterIdLst>
    <p:handoutMasterId r:id="rId15"/>
  </p:handoutMasterIdLst>
  <p:sldIdLst>
    <p:sldId id="256" r:id="rId2"/>
    <p:sldId id="265" r:id="rId3"/>
    <p:sldId id="257" r:id="rId4"/>
    <p:sldId id="284" r:id="rId5"/>
    <p:sldId id="289" r:id="rId6"/>
    <p:sldId id="290" r:id="rId7"/>
    <p:sldId id="283" r:id="rId8"/>
    <p:sldId id="291" r:id="rId9"/>
    <p:sldId id="292" r:id="rId10"/>
    <p:sldId id="286" r:id="rId11"/>
    <p:sldId id="267" r:id="rId12"/>
    <p:sldId id="293" r:id="rId13"/>
    <p:sldId id="26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Radanova" initials="JR" lastIdx="1" clrIdx="0">
    <p:extLst>
      <p:ext uri="{19B8F6BF-5375-455C-9EA6-DF929625EA0E}">
        <p15:presenceInfo xmlns:p15="http://schemas.microsoft.com/office/powerpoint/2012/main" xmlns="" userId="7651c8ed200339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4D8F3"/>
    <a:srgbClr val="FF9933"/>
    <a:srgbClr val="CC0099"/>
    <a:srgbClr val="CC0066"/>
    <a:srgbClr val="FF6600"/>
    <a:srgbClr val="660066"/>
    <a:srgbClr val="D6009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2" autoAdjust="0"/>
    <p:restoredTop sz="93809" autoAdjust="0"/>
  </p:normalViewPr>
  <p:slideViewPr>
    <p:cSldViewPr snapToGrid="0">
      <p:cViewPr varScale="1">
        <p:scale>
          <a:sx n="68" d="100"/>
          <a:sy n="68" d="100"/>
        </p:scale>
        <p:origin x="-6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EA85B3-0A6A-4CD5-936F-E91E8CB174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6477FF9C-7D1C-47AC-B091-C249ED9BEFEB}">
      <dgm:prSet phldrT="[Текст]"/>
      <dgm:spPr/>
      <dgm:t>
        <a:bodyPr/>
        <a:lstStyle/>
        <a:p>
          <a:r>
            <a:rPr lang="bg-BG" dirty="0">
              <a:latin typeface="Calibri" panose="020F0502020204030204" pitchFamily="34" charset="0"/>
              <a:cs typeface="Calibri" panose="020F0502020204030204" pitchFamily="34" charset="0"/>
            </a:rPr>
            <a:t>Незабавно завеждане на сигнала в УИС	</a:t>
          </a:r>
        </a:p>
      </dgm:t>
    </dgm:pt>
    <dgm:pt modelId="{9CC11A51-D6F4-4EA8-BF08-637BD3FE1DB0}" type="parTrans" cxnId="{AC720549-6C6B-405A-A4B0-120FFB5EEEE8}">
      <dgm:prSet/>
      <dgm:spPr/>
      <dgm:t>
        <a:bodyPr/>
        <a:lstStyle/>
        <a:p>
          <a:endParaRPr lang="bg-BG"/>
        </a:p>
      </dgm:t>
    </dgm:pt>
    <dgm:pt modelId="{08F73095-EA8A-47A3-9721-2A97F926A212}" type="sibTrans" cxnId="{AC720549-6C6B-405A-A4B0-120FFB5EEEE8}">
      <dgm:prSet/>
      <dgm:spPr/>
      <dgm:t>
        <a:bodyPr/>
        <a:lstStyle/>
        <a:p>
          <a:endParaRPr lang="bg-BG"/>
        </a:p>
      </dgm:t>
    </dgm:pt>
    <dgm:pt modelId="{FA1939F0-7866-4208-92F9-41DE591DEAE5}">
      <dgm:prSet phldrT="[Текст]"/>
      <dgm:spPr/>
      <dgm:t>
        <a:bodyPr/>
        <a:lstStyle/>
        <a:p>
          <a:r>
            <a:rPr lang="bg-BG" dirty="0">
              <a:latin typeface="Calibri" panose="020F0502020204030204" pitchFamily="34" charset="0"/>
              <a:cs typeface="Calibri" panose="020F0502020204030204" pitchFamily="34" charset="0"/>
            </a:rPr>
            <a:t>Справка за налични преписки/ДП	</a:t>
          </a:r>
        </a:p>
      </dgm:t>
    </dgm:pt>
    <dgm:pt modelId="{198A1B38-E4A3-402C-B021-4EFD89D9E8D2}" type="parTrans" cxnId="{5F6E20F6-F088-4CB6-8C79-6DEFDF731927}">
      <dgm:prSet/>
      <dgm:spPr/>
      <dgm:t>
        <a:bodyPr/>
        <a:lstStyle/>
        <a:p>
          <a:endParaRPr lang="bg-BG"/>
        </a:p>
      </dgm:t>
    </dgm:pt>
    <dgm:pt modelId="{F59A2F38-3088-4B3F-B15C-1A951483C13A}" type="sibTrans" cxnId="{5F6E20F6-F088-4CB6-8C79-6DEFDF731927}">
      <dgm:prSet/>
      <dgm:spPr/>
      <dgm:t>
        <a:bodyPr/>
        <a:lstStyle/>
        <a:p>
          <a:endParaRPr lang="bg-BG"/>
        </a:p>
      </dgm:t>
    </dgm:pt>
    <dgm:pt modelId="{D3079A2F-2025-473D-95EE-CA7285B31408}">
      <dgm:prSet phldrT="[Текст]"/>
      <dgm:spPr/>
      <dgm:t>
        <a:bodyPr/>
        <a:lstStyle/>
        <a:p>
          <a:r>
            <a:rPr lang="bg-BG" dirty="0">
              <a:latin typeface="Calibri" panose="020F0502020204030204" pitchFamily="34" charset="0"/>
              <a:cs typeface="Calibri" panose="020F0502020204030204" pitchFamily="34" charset="0"/>
            </a:rPr>
            <a:t>Снемане на писмени обяснения на пострадалия</a:t>
          </a:r>
        </a:p>
      </dgm:t>
    </dgm:pt>
    <dgm:pt modelId="{1D262A9E-5D75-4144-9E8A-97CE1E96960B}" type="parTrans" cxnId="{D0657126-7789-4B2F-89BB-1D3EC6B6648E}">
      <dgm:prSet/>
      <dgm:spPr/>
      <dgm:t>
        <a:bodyPr/>
        <a:lstStyle/>
        <a:p>
          <a:endParaRPr lang="bg-BG"/>
        </a:p>
      </dgm:t>
    </dgm:pt>
    <dgm:pt modelId="{ABDB5B02-37B2-4059-A0C4-BE2349B00A8B}" type="sibTrans" cxnId="{D0657126-7789-4B2F-89BB-1D3EC6B6648E}">
      <dgm:prSet/>
      <dgm:spPr/>
      <dgm:t>
        <a:bodyPr/>
        <a:lstStyle/>
        <a:p>
          <a:endParaRPr lang="bg-BG"/>
        </a:p>
      </dgm:t>
    </dgm:pt>
    <dgm:pt modelId="{D0F6F0EF-71EA-4E69-82CF-ABF05813195E}" type="pres">
      <dgm:prSet presAssocID="{16EA85B3-0A6A-4CD5-936F-E91E8CB174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CDAC1C43-54AF-4EAB-B87D-F88DE3ED506F}" type="pres">
      <dgm:prSet presAssocID="{16EA85B3-0A6A-4CD5-936F-E91E8CB17480}" presName="Name1" presStyleCnt="0"/>
      <dgm:spPr/>
    </dgm:pt>
    <dgm:pt modelId="{D13B6BE3-2AB7-4E9C-8A04-D59A0B4CF103}" type="pres">
      <dgm:prSet presAssocID="{16EA85B3-0A6A-4CD5-936F-E91E8CB17480}" presName="cycle" presStyleCnt="0"/>
      <dgm:spPr/>
    </dgm:pt>
    <dgm:pt modelId="{A45C7A35-1C7E-48F0-AA3C-137BE5CAF33A}" type="pres">
      <dgm:prSet presAssocID="{16EA85B3-0A6A-4CD5-936F-E91E8CB17480}" presName="srcNode" presStyleLbl="node1" presStyleIdx="0" presStyleCnt="3"/>
      <dgm:spPr/>
    </dgm:pt>
    <dgm:pt modelId="{782EE634-5711-4D00-BF32-BAAA27263D9B}" type="pres">
      <dgm:prSet presAssocID="{16EA85B3-0A6A-4CD5-936F-E91E8CB17480}" presName="conn" presStyleLbl="parChTrans1D2" presStyleIdx="0" presStyleCnt="1"/>
      <dgm:spPr/>
      <dgm:t>
        <a:bodyPr/>
        <a:lstStyle/>
        <a:p>
          <a:endParaRPr lang="bg-BG"/>
        </a:p>
      </dgm:t>
    </dgm:pt>
    <dgm:pt modelId="{7114EA26-974B-43A6-8AE1-D86FEA094E91}" type="pres">
      <dgm:prSet presAssocID="{16EA85B3-0A6A-4CD5-936F-E91E8CB17480}" presName="extraNode" presStyleLbl="node1" presStyleIdx="0" presStyleCnt="3"/>
      <dgm:spPr/>
    </dgm:pt>
    <dgm:pt modelId="{AE91340B-897B-42D0-8843-8CEB4FB01E4C}" type="pres">
      <dgm:prSet presAssocID="{16EA85B3-0A6A-4CD5-936F-E91E8CB17480}" presName="dstNode" presStyleLbl="node1" presStyleIdx="0" presStyleCnt="3"/>
      <dgm:spPr/>
    </dgm:pt>
    <dgm:pt modelId="{600035A6-EF06-42A3-BB7E-72C7F3C69996}" type="pres">
      <dgm:prSet presAssocID="{6477FF9C-7D1C-47AC-B091-C249ED9BEFE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B7182E9-7763-4DE7-9F49-588C2CD1E6F0}" type="pres">
      <dgm:prSet presAssocID="{6477FF9C-7D1C-47AC-B091-C249ED9BEFEB}" presName="accent_1" presStyleCnt="0"/>
      <dgm:spPr/>
    </dgm:pt>
    <dgm:pt modelId="{1FD7D730-7719-4986-923E-16A360F85DB1}" type="pres">
      <dgm:prSet presAssocID="{6477FF9C-7D1C-47AC-B091-C249ED9BEFEB}" presName="accentRepeatNode" presStyleLbl="solidFgAcc1" presStyleIdx="0" presStyleCnt="3"/>
      <dgm:spPr/>
    </dgm:pt>
    <dgm:pt modelId="{4CA723BF-4C01-4832-9952-6393489250FC}" type="pres">
      <dgm:prSet presAssocID="{FA1939F0-7866-4208-92F9-41DE591DEAE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795DD21-FF1F-4C39-8EB7-8A38D4103168}" type="pres">
      <dgm:prSet presAssocID="{FA1939F0-7866-4208-92F9-41DE591DEAE5}" presName="accent_2" presStyleCnt="0"/>
      <dgm:spPr/>
    </dgm:pt>
    <dgm:pt modelId="{F7C0DF84-30C1-4933-9A2A-4DDD0A75CC83}" type="pres">
      <dgm:prSet presAssocID="{FA1939F0-7866-4208-92F9-41DE591DEAE5}" presName="accentRepeatNode" presStyleLbl="solidFgAcc1" presStyleIdx="1" presStyleCnt="3"/>
      <dgm:spPr/>
    </dgm:pt>
    <dgm:pt modelId="{77094ECC-A5C5-4BA7-AF2F-B2F45CE14D15}" type="pres">
      <dgm:prSet presAssocID="{D3079A2F-2025-473D-95EE-CA7285B3140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F4A488A-1AE1-4991-A856-5D015110786A}" type="pres">
      <dgm:prSet presAssocID="{D3079A2F-2025-473D-95EE-CA7285B31408}" presName="accent_3" presStyleCnt="0"/>
      <dgm:spPr/>
    </dgm:pt>
    <dgm:pt modelId="{31D00ED5-FD2E-44D1-B950-61347CA44CD7}" type="pres">
      <dgm:prSet presAssocID="{D3079A2F-2025-473D-95EE-CA7285B31408}" presName="accentRepeatNode" presStyleLbl="solidFgAcc1" presStyleIdx="2" presStyleCnt="3"/>
      <dgm:spPr/>
    </dgm:pt>
  </dgm:ptLst>
  <dgm:cxnLst>
    <dgm:cxn modelId="{D0657126-7789-4B2F-89BB-1D3EC6B6648E}" srcId="{16EA85B3-0A6A-4CD5-936F-E91E8CB17480}" destId="{D3079A2F-2025-473D-95EE-CA7285B31408}" srcOrd="2" destOrd="0" parTransId="{1D262A9E-5D75-4144-9E8A-97CE1E96960B}" sibTransId="{ABDB5B02-37B2-4059-A0C4-BE2349B00A8B}"/>
    <dgm:cxn modelId="{AC720549-6C6B-405A-A4B0-120FFB5EEEE8}" srcId="{16EA85B3-0A6A-4CD5-936F-E91E8CB17480}" destId="{6477FF9C-7D1C-47AC-B091-C249ED9BEFEB}" srcOrd="0" destOrd="0" parTransId="{9CC11A51-D6F4-4EA8-BF08-637BD3FE1DB0}" sibTransId="{08F73095-EA8A-47A3-9721-2A97F926A212}"/>
    <dgm:cxn modelId="{5F6E20F6-F088-4CB6-8C79-6DEFDF731927}" srcId="{16EA85B3-0A6A-4CD5-936F-E91E8CB17480}" destId="{FA1939F0-7866-4208-92F9-41DE591DEAE5}" srcOrd="1" destOrd="0" parTransId="{198A1B38-E4A3-402C-B021-4EFD89D9E8D2}" sibTransId="{F59A2F38-3088-4B3F-B15C-1A951483C13A}"/>
    <dgm:cxn modelId="{2172FEA1-914C-47FB-BC5E-D43415982162}" type="presOf" srcId="{08F73095-EA8A-47A3-9721-2A97F926A212}" destId="{782EE634-5711-4D00-BF32-BAAA27263D9B}" srcOrd="0" destOrd="0" presId="urn:microsoft.com/office/officeart/2008/layout/VerticalCurvedList"/>
    <dgm:cxn modelId="{A87DC04D-D52B-4462-B973-7D68BAE1F1D7}" type="presOf" srcId="{D3079A2F-2025-473D-95EE-CA7285B31408}" destId="{77094ECC-A5C5-4BA7-AF2F-B2F45CE14D15}" srcOrd="0" destOrd="0" presId="urn:microsoft.com/office/officeart/2008/layout/VerticalCurvedList"/>
    <dgm:cxn modelId="{74BD33CA-58A6-4135-8280-54FE850AB297}" type="presOf" srcId="{16EA85B3-0A6A-4CD5-936F-E91E8CB17480}" destId="{D0F6F0EF-71EA-4E69-82CF-ABF05813195E}" srcOrd="0" destOrd="0" presId="urn:microsoft.com/office/officeart/2008/layout/VerticalCurvedList"/>
    <dgm:cxn modelId="{24D83408-560C-4515-87CD-BAB4B356E9DE}" type="presOf" srcId="{FA1939F0-7866-4208-92F9-41DE591DEAE5}" destId="{4CA723BF-4C01-4832-9952-6393489250FC}" srcOrd="0" destOrd="0" presId="urn:microsoft.com/office/officeart/2008/layout/VerticalCurvedList"/>
    <dgm:cxn modelId="{55A1F955-919A-48D6-BA77-6AFBCD60B6A4}" type="presOf" srcId="{6477FF9C-7D1C-47AC-B091-C249ED9BEFEB}" destId="{600035A6-EF06-42A3-BB7E-72C7F3C69996}" srcOrd="0" destOrd="0" presId="urn:microsoft.com/office/officeart/2008/layout/VerticalCurvedList"/>
    <dgm:cxn modelId="{5646CBCA-3662-4EEC-9367-BC8EDB5E2F5D}" type="presParOf" srcId="{D0F6F0EF-71EA-4E69-82CF-ABF05813195E}" destId="{CDAC1C43-54AF-4EAB-B87D-F88DE3ED506F}" srcOrd="0" destOrd="0" presId="urn:microsoft.com/office/officeart/2008/layout/VerticalCurvedList"/>
    <dgm:cxn modelId="{82131650-A196-4AD4-98B0-4A3BAE085F73}" type="presParOf" srcId="{CDAC1C43-54AF-4EAB-B87D-F88DE3ED506F}" destId="{D13B6BE3-2AB7-4E9C-8A04-D59A0B4CF103}" srcOrd="0" destOrd="0" presId="urn:microsoft.com/office/officeart/2008/layout/VerticalCurvedList"/>
    <dgm:cxn modelId="{C5A18B93-DADC-4D67-82BC-580EFC9FA16A}" type="presParOf" srcId="{D13B6BE3-2AB7-4E9C-8A04-D59A0B4CF103}" destId="{A45C7A35-1C7E-48F0-AA3C-137BE5CAF33A}" srcOrd="0" destOrd="0" presId="urn:microsoft.com/office/officeart/2008/layout/VerticalCurvedList"/>
    <dgm:cxn modelId="{A3BD84CE-E15A-4EE0-AF94-43F087324CB7}" type="presParOf" srcId="{D13B6BE3-2AB7-4E9C-8A04-D59A0B4CF103}" destId="{782EE634-5711-4D00-BF32-BAAA27263D9B}" srcOrd="1" destOrd="0" presId="urn:microsoft.com/office/officeart/2008/layout/VerticalCurvedList"/>
    <dgm:cxn modelId="{7564033F-C27F-43F2-9173-4C2D32272172}" type="presParOf" srcId="{D13B6BE3-2AB7-4E9C-8A04-D59A0B4CF103}" destId="{7114EA26-974B-43A6-8AE1-D86FEA094E91}" srcOrd="2" destOrd="0" presId="urn:microsoft.com/office/officeart/2008/layout/VerticalCurvedList"/>
    <dgm:cxn modelId="{0B23AE71-A39D-47B2-ABB2-D29D133402D0}" type="presParOf" srcId="{D13B6BE3-2AB7-4E9C-8A04-D59A0B4CF103}" destId="{AE91340B-897B-42D0-8843-8CEB4FB01E4C}" srcOrd="3" destOrd="0" presId="urn:microsoft.com/office/officeart/2008/layout/VerticalCurvedList"/>
    <dgm:cxn modelId="{CC5BA187-B1F2-4A30-98A0-CE56184EDBAD}" type="presParOf" srcId="{CDAC1C43-54AF-4EAB-B87D-F88DE3ED506F}" destId="{600035A6-EF06-42A3-BB7E-72C7F3C69996}" srcOrd="1" destOrd="0" presId="urn:microsoft.com/office/officeart/2008/layout/VerticalCurvedList"/>
    <dgm:cxn modelId="{B57C011A-0E76-4566-9999-5D195D44BC4C}" type="presParOf" srcId="{CDAC1C43-54AF-4EAB-B87D-F88DE3ED506F}" destId="{AB7182E9-7763-4DE7-9F49-588C2CD1E6F0}" srcOrd="2" destOrd="0" presId="urn:microsoft.com/office/officeart/2008/layout/VerticalCurvedList"/>
    <dgm:cxn modelId="{8081D32E-1FB0-434E-B448-3D59531F1B59}" type="presParOf" srcId="{AB7182E9-7763-4DE7-9F49-588C2CD1E6F0}" destId="{1FD7D730-7719-4986-923E-16A360F85DB1}" srcOrd="0" destOrd="0" presId="urn:microsoft.com/office/officeart/2008/layout/VerticalCurvedList"/>
    <dgm:cxn modelId="{C2819E29-60BE-44B9-B39E-D1FC9667B6CD}" type="presParOf" srcId="{CDAC1C43-54AF-4EAB-B87D-F88DE3ED506F}" destId="{4CA723BF-4C01-4832-9952-6393489250FC}" srcOrd="3" destOrd="0" presId="urn:microsoft.com/office/officeart/2008/layout/VerticalCurvedList"/>
    <dgm:cxn modelId="{6E07214B-91CE-4ECE-B1C8-CE788E72B2D9}" type="presParOf" srcId="{CDAC1C43-54AF-4EAB-B87D-F88DE3ED506F}" destId="{7795DD21-FF1F-4C39-8EB7-8A38D4103168}" srcOrd="4" destOrd="0" presId="urn:microsoft.com/office/officeart/2008/layout/VerticalCurvedList"/>
    <dgm:cxn modelId="{63E9B157-2402-4DF0-973C-0EE78C9B1A60}" type="presParOf" srcId="{7795DD21-FF1F-4C39-8EB7-8A38D4103168}" destId="{F7C0DF84-30C1-4933-9A2A-4DDD0A75CC83}" srcOrd="0" destOrd="0" presId="urn:microsoft.com/office/officeart/2008/layout/VerticalCurvedList"/>
    <dgm:cxn modelId="{E9EEF117-1338-48F3-BA66-AF4AE495CCBB}" type="presParOf" srcId="{CDAC1C43-54AF-4EAB-B87D-F88DE3ED506F}" destId="{77094ECC-A5C5-4BA7-AF2F-B2F45CE14D15}" srcOrd="5" destOrd="0" presId="urn:microsoft.com/office/officeart/2008/layout/VerticalCurvedList"/>
    <dgm:cxn modelId="{976319BE-E454-4DDB-B27D-9CEAD7373AE5}" type="presParOf" srcId="{CDAC1C43-54AF-4EAB-B87D-F88DE3ED506F}" destId="{3F4A488A-1AE1-4991-A856-5D015110786A}" srcOrd="6" destOrd="0" presId="urn:microsoft.com/office/officeart/2008/layout/VerticalCurvedList"/>
    <dgm:cxn modelId="{13F83F7C-36FA-4ECF-A189-0F0B799B1202}" type="presParOf" srcId="{3F4A488A-1AE1-4991-A856-5D015110786A}" destId="{31D00ED5-FD2E-44D1-B950-61347CA44CD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EA85B3-0A6A-4CD5-936F-E91E8CB174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6477FF9C-7D1C-47AC-B091-C249ED9BEFEB}">
      <dgm:prSet phldrT="[Текст]" custT="1"/>
      <dgm:spPr/>
      <dgm:t>
        <a:bodyPr/>
        <a:lstStyle/>
        <a:p>
          <a:pPr algn="just"/>
          <a:r>
            <a:rPr lang="bg-BG" sz="1800" dirty="0">
              <a:latin typeface="Calibri" panose="020F0502020204030204" pitchFamily="34" charset="0"/>
              <a:cs typeface="Calibri" panose="020F0502020204030204" pitchFamily="34" charset="0"/>
            </a:rPr>
            <a:t>Уведомяване на РУП при данни за непосредствена опасност</a:t>
          </a:r>
        </a:p>
      </dgm:t>
    </dgm:pt>
    <dgm:pt modelId="{9CC11A51-D6F4-4EA8-BF08-637BD3FE1DB0}" type="parTrans" cxnId="{AC720549-6C6B-405A-A4B0-120FFB5EEEE8}">
      <dgm:prSet/>
      <dgm:spPr/>
      <dgm:t>
        <a:bodyPr/>
        <a:lstStyle/>
        <a:p>
          <a:endParaRPr lang="bg-BG"/>
        </a:p>
      </dgm:t>
    </dgm:pt>
    <dgm:pt modelId="{08F73095-EA8A-47A3-9721-2A97F926A212}" type="sibTrans" cxnId="{AC720549-6C6B-405A-A4B0-120FFB5EEEE8}">
      <dgm:prSet/>
      <dgm:spPr/>
      <dgm:t>
        <a:bodyPr/>
        <a:lstStyle/>
        <a:p>
          <a:endParaRPr lang="bg-BG"/>
        </a:p>
      </dgm:t>
    </dgm:pt>
    <dgm:pt modelId="{FA1939F0-7866-4208-92F9-41DE591DEAE5}">
      <dgm:prSet phldrT="[Текст]" custT="1"/>
      <dgm:spPr/>
      <dgm:t>
        <a:bodyPr/>
        <a:lstStyle/>
        <a:p>
          <a:r>
            <a:rPr lang="bg-BG" sz="2000" dirty="0">
              <a:latin typeface="Calibri" panose="020F0502020204030204" pitchFamily="34" charset="0"/>
              <a:cs typeface="Calibri" panose="020F0502020204030204" pitchFamily="34" charset="0"/>
            </a:rPr>
            <a:t>Преценка за сезиране на Дирекция Соц. подпомагане</a:t>
          </a:r>
        </a:p>
      </dgm:t>
    </dgm:pt>
    <dgm:pt modelId="{198A1B38-E4A3-402C-B021-4EFD89D9E8D2}" type="parTrans" cxnId="{5F6E20F6-F088-4CB6-8C79-6DEFDF731927}">
      <dgm:prSet/>
      <dgm:spPr/>
      <dgm:t>
        <a:bodyPr/>
        <a:lstStyle/>
        <a:p>
          <a:endParaRPr lang="bg-BG"/>
        </a:p>
      </dgm:t>
    </dgm:pt>
    <dgm:pt modelId="{F59A2F38-3088-4B3F-B15C-1A951483C13A}" type="sibTrans" cxnId="{5F6E20F6-F088-4CB6-8C79-6DEFDF731927}">
      <dgm:prSet/>
      <dgm:spPr/>
      <dgm:t>
        <a:bodyPr/>
        <a:lstStyle/>
        <a:p>
          <a:endParaRPr lang="bg-BG"/>
        </a:p>
      </dgm:t>
    </dgm:pt>
    <dgm:pt modelId="{D3079A2F-2025-473D-95EE-CA7285B31408}">
      <dgm:prSet phldrT="[Текст]" custT="1"/>
      <dgm:spPr/>
      <dgm:t>
        <a:bodyPr/>
        <a:lstStyle/>
        <a:p>
          <a:pPr algn="just"/>
          <a:r>
            <a:rPr lang="bg-BG" sz="2000" dirty="0">
              <a:latin typeface="Calibri" panose="020F0502020204030204" pitchFamily="34" charset="0"/>
              <a:cs typeface="Calibri" panose="020F0502020204030204" pitchFamily="34" charset="0"/>
            </a:rPr>
            <a:t>Обстоятелства, подлежащи на установяване</a:t>
          </a:r>
        </a:p>
      </dgm:t>
    </dgm:pt>
    <dgm:pt modelId="{1D262A9E-5D75-4144-9E8A-97CE1E96960B}" type="parTrans" cxnId="{D0657126-7789-4B2F-89BB-1D3EC6B6648E}">
      <dgm:prSet/>
      <dgm:spPr/>
      <dgm:t>
        <a:bodyPr/>
        <a:lstStyle/>
        <a:p>
          <a:endParaRPr lang="bg-BG"/>
        </a:p>
      </dgm:t>
    </dgm:pt>
    <dgm:pt modelId="{ABDB5B02-37B2-4059-A0C4-BE2349B00A8B}" type="sibTrans" cxnId="{D0657126-7789-4B2F-89BB-1D3EC6B6648E}">
      <dgm:prSet/>
      <dgm:spPr/>
      <dgm:t>
        <a:bodyPr/>
        <a:lstStyle/>
        <a:p>
          <a:endParaRPr lang="bg-BG"/>
        </a:p>
      </dgm:t>
    </dgm:pt>
    <dgm:pt modelId="{D0F6F0EF-71EA-4E69-82CF-ABF05813195E}" type="pres">
      <dgm:prSet presAssocID="{16EA85B3-0A6A-4CD5-936F-E91E8CB174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CDAC1C43-54AF-4EAB-B87D-F88DE3ED506F}" type="pres">
      <dgm:prSet presAssocID="{16EA85B3-0A6A-4CD5-936F-E91E8CB17480}" presName="Name1" presStyleCnt="0"/>
      <dgm:spPr/>
    </dgm:pt>
    <dgm:pt modelId="{D13B6BE3-2AB7-4E9C-8A04-D59A0B4CF103}" type="pres">
      <dgm:prSet presAssocID="{16EA85B3-0A6A-4CD5-936F-E91E8CB17480}" presName="cycle" presStyleCnt="0"/>
      <dgm:spPr/>
    </dgm:pt>
    <dgm:pt modelId="{A45C7A35-1C7E-48F0-AA3C-137BE5CAF33A}" type="pres">
      <dgm:prSet presAssocID="{16EA85B3-0A6A-4CD5-936F-E91E8CB17480}" presName="srcNode" presStyleLbl="node1" presStyleIdx="0" presStyleCnt="3"/>
      <dgm:spPr/>
    </dgm:pt>
    <dgm:pt modelId="{782EE634-5711-4D00-BF32-BAAA27263D9B}" type="pres">
      <dgm:prSet presAssocID="{16EA85B3-0A6A-4CD5-936F-E91E8CB17480}" presName="conn" presStyleLbl="parChTrans1D2" presStyleIdx="0" presStyleCnt="1"/>
      <dgm:spPr/>
      <dgm:t>
        <a:bodyPr/>
        <a:lstStyle/>
        <a:p>
          <a:endParaRPr lang="bg-BG"/>
        </a:p>
      </dgm:t>
    </dgm:pt>
    <dgm:pt modelId="{7114EA26-974B-43A6-8AE1-D86FEA094E91}" type="pres">
      <dgm:prSet presAssocID="{16EA85B3-0A6A-4CD5-936F-E91E8CB17480}" presName="extraNode" presStyleLbl="node1" presStyleIdx="0" presStyleCnt="3"/>
      <dgm:spPr/>
    </dgm:pt>
    <dgm:pt modelId="{AE91340B-897B-42D0-8843-8CEB4FB01E4C}" type="pres">
      <dgm:prSet presAssocID="{16EA85B3-0A6A-4CD5-936F-E91E8CB17480}" presName="dstNode" presStyleLbl="node1" presStyleIdx="0" presStyleCnt="3"/>
      <dgm:spPr/>
    </dgm:pt>
    <dgm:pt modelId="{600035A6-EF06-42A3-BB7E-72C7F3C69996}" type="pres">
      <dgm:prSet presAssocID="{6477FF9C-7D1C-47AC-B091-C249ED9BEFEB}" presName="text_1" presStyleLbl="node1" presStyleIdx="0" presStyleCnt="3" custScaleY="11810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B7182E9-7763-4DE7-9F49-588C2CD1E6F0}" type="pres">
      <dgm:prSet presAssocID="{6477FF9C-7D1C-47AC-B091-C249ED9BEFEB}" presName="accent_1" presStyleCnt="0"/>
      <dgm:spPr/>
    </dgm:pt>
    <dgm:pt modelId="{1FD7D730-7719-4986-923E-16A360F85DB1}" type="pres">
      <dgm:prSet presAssocID="{6477FF9C-7D1C-47AC-B091-C249ED9BEFEB}" presName="accentRepeatNode" presStyleLbl="solidFgAcc1" presStyleIdx="0" presStyleCnt="3"/>
      <dgm:spPr/>
    </dgm:pt>
    <dgm:pt modelId="{4CA723BF-4C01-4832-9952-6393489250FC}" type="pres">
      <dgm:prSet presAssocID="{FA1939F0-7866-4208-92F9-41DE591DEAE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795DD21-FF1F-4C39-8EB7-8A38D4103168}" type="pres">
      <dgm:prSet presAssocID="{FA1939F0-7866-4208-92F9-41DE591DEAE5}" presName="accent_2" presStyleCnt="0"/>
      <dgm:spPr/>
    </dgm:pt>
    <dgm:pt modelId="{F7C0DF84-30C1-4933-9A2A-4DDD0A75CC83}" type="pres">
      <dgm:prSet presAssocID="{FA1939F0-7866-4208-92F9-41DE591DEAE5}" presName="accentRepeatNode" presStyleLbl="solidFgAcc1" presStyleIdx="1" presStyleCnt="3"/>
      <dgm:spPr/>
    </dgm:pt>
    <dgm:pt modelId="{77094ECC-A5C5-4BA7-AF2F-B2F45CE14D15}" type="pres">
      <dgm:prSet presAssocID="{D3079A2F-2025-473D-95EE-CA7285B3140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F4A488A-1AE1-4991-A856-5D015110786A}" type="pres">
      <dgm:prSet presAssocID="{D3079A2F-2025-473D-95EE-CA7285B31408}" presName="accent_3" presStyleCnt="0"/>
      <dgm:spPr/>
    </dgm:pt>
    <dgm:pt modelId="{31D00ED5-FD2E-44D1-B950-61347CA44CD7}" type="pres">
      <dgm:prSet presAssocID="{D3079A2F-2025-473D-95EE-CA7285B31408}" presName="accentRepeatNode" presStyleLbl="solidFgAcc1" presStyleIdx="2" presStyleCnt="3"/>
      <dgm:spPr/>
    </dgm:pt>
  </dgm:ptLst>
  <dgm:cxnLst>
    <dgm:cxn modelId="{D0657126-7789-4B2F-89BB-1D3EC6B6648E}" srcId="{16EA85B3-0A6A-4CD5-936F-E91E8CB17480}" destId="{D3079A2F-2025-473D-95EE-CA7285B31408}" srcOrd="2" destOrd="0" parTransId="{1D262A9E-5D75-4144-9E8A-97CE1E96960B}" sibTransId="{ABDB5B02-37B2-4059-A0C4-BE2349B00A8B}"/>
    <dgm:cxn modelId="{AC720549-6C6B-405A-A4B0-120FFB5EEEE8}" srcId="{16EA85B3-0A6A-4CD5-936F-E91E8CB17480}" destId="{6477FF9C-7D1C-47AC-B091-C249ED9BEFEB}" srcOrd="0" destOrd="0" parTransId="{9CC11A51-D6F4-4EA8-BF08-637BD3FE1DB0}" sibTransId="{08F73095-EA8A-47A3-9721-2A97F926A212}"/>
    <dgm:cxn modelId="{5F6E20F6-F088-4CB6-8C79-6DEFDF731927}" srcId="{16EA85B3-0A6A-4CD5-936F-E91E8CB17480}" destId="{FA1939F0-7866-4208-92F9-41DE591DEAE5}" srcOrd="1" destOrd="0" parTransId="{198A1B38-E4A3-402C-B021-4EFD89D9E8D2}" sibTransId="{F59A2F38-3088-4B3F-B15C-1A951483C13A}"/>
    <dgm:cxn modelId="{2172FEA1-914C-47FB-BC5E-D43415982162}" type="presOf" srcId="{08F73095-EA8A-47A3-9721-2A97F926A212}" destId="{782EE634-5711-4D00-BF32-BAAA27263D9B}" srcOrd="0" destOrd="0" presId="urn:microsoft.com/office/officeart/2008/layout/VerticalCurvedList"/>
    <dgm:cxn modelId="{A87DC04D-D52B-4462-B973-7D68BAE1F1D7}" type="presOf" srcId="{D3079A2F-2025-473D-95EE-CA7285B31408}" destId="{77094ECC-A5C5-4BA7-AF2F-B2F45CE14D15}" srcOrd="0" destOrd="0" presId="urn:microsoft.com/office/officeart/2008/layout/VerticalCurvedList"/>
    <dgm:cxn modelId="{74BD33CA-58A6-4135-8280-54FE850AB297}" type="presOf" srcId="{16EA85B3-0A6A-4CD5-936F-E91E8CB17480}" destId="{D0F6F0EF-71EA-4E69-82CF-ABF05813195E}" srcOrd="0" destOrd="0" presId="urn:microsoft.com/office/officeart/2008/layout/VerticalCurvedList"/>
    <dgm:cxn modelId="{24D83408-560C-4515-87CD-BAB4B356E9DE}" type="presOf" srcId="{FA1939F0-7866-4208-92F9-41DE591DEAE5}" destId="{4CA723BF-4C01-4832-9952-6393489250FC}" srcOrd="0" destOrd="0" presId="urn:microsoft.com/office/officeart/2008/layout/VerticalCurvedList"/>
    <dgm:cxn modelId="{55A1F955-919A-48D6-BA77-6AFBCD60B6A4}" type="presOf" srcId="{6477FF9C-7D1C-47AC-B091-C249ED9BEFEB}" destId="{600035A6-EF06-42A3-BB7E-72C7F3C69996}" srcOrd="0" destOrd="0" presId="urn:microsoft.com/office/officeart/2008/layout/VerticalCurvedList"/>
    <dgm:cxn modelId="{5646CBCA-3662-4EEC-9367-BC8EDB5E2F5D}" type="presParOf" srcId="{D0F6F0EF-71EA-4E69-82CF-ABF05813195E}" destId="{CDAC1C43-54AF-4EAB-B87D-F88DE3ED506F}" srcOrd="0" destOrd="0" presId="urn:microsoft.com/office/officeart/2008/layout/VerticalCurvedList"/>
    <dgm:cxn modelId="{82131650-A196-4AD4-98B0-4A3BAE085F73}" type="presParOf" srcId="{CDAC1C43-54AF-4EAB-B87D-F88DE3ED506F}" destId="{D13B6BE3-2AB7-4E9C-8A04-D59A0B4CF103}" srcOrd="0" destOrd="0" presId="urn:microsoft.com/office/officeart/2008/layout/VerticalCurvedList"/>
    <dgm:cxn modelId="{C5A18B93-DADC-4D67-82BC-580EFC9FA16A}" type="presParOf" srcId="{D13B6BE3-2AB7-4E9C-8A04-D59A0B4CF103}" destId="{A45C7A35-1C7E-48F0-AA3C-137BE5CAF33A}" srcOrd="0" destOrd="0" presId="urn:microsoft.com/office/officeart/2008/layout/VerticalCurvedList"/>
    <dgm:cxn modelId="{A3BD84CE-E15A-4EE0-AF94-43F087324CB7}" type="presParOf" srcId="{D13B6BE3-2AB7-4E9C-8A04-D59A0B4CF103}" destId="{782EE634-5711-4D00-BF32-BAAA27263D9B}" srcOrd="1" destOrd="0" presId="urn:microsoft.com/office/officeart/2008/layout/VerticalCurvedList"/>
    <dgm:cxn modelId="{7564033F-C27F-43F2-9173-4C2D32272172}" type="presParOf" srcId="{D13B6BE3-2AB7-4E9C-8A04-D59A0B4CF103}" destId="{7114EA26-974B-43A6-8AE1-D86FEA094E91}" srcOrd="2" destOrd="0" presId="urn:microsoft.com/office/officeart/2008/layout/VerticalCurvedList"/>
    <dgm:cxn modelId="{0B23AE71-A39D-47B2-ABB2-D29D133402D0}" type="presParOf" srcId="{D13B6BE3-2AB7-4E9C-8A04-D59A0B4CF103}" destId="{AE91340B-897B-42D0-8843-8CEB4FB01E4C}" srcOrd="3" destOrd="0" presId="urn:microsoft.com/office/officeart/2008/layout/VerticalCurvedList"/>
    <dgm:cxn modelId="{CC5BA187-B1F2-4A30-98A0-CE56184EDBAD}" type="presParOf" srcId="{CDAC1C43-54AF-4EAB-B87D-F88DE3ED506F}" destId="{600035A6-EF06-42A3-BB7E-72C7F3C69996}" srcOrd="1" destOrd="0" presId="urn:microsoft.com/office/officeart/2008/layout/VerticalCurvedList"/>
    <dgm:cxn modelId="{B57C011A-0E76-4566-9999-5D195D44BC4C}" type="presParOf" srcId="{CDAC1C43-54AF-4EAB-B87D-F88DE3ED506F}" destId="{AB7182E9-7763-4DE7-9F49-588C2CD1E6F0}" srcOrd="2" destOrd="0" presId="urn:microsoft.com/office/officeart/2008/layout/VerticalCurvedList"/>
    <dgm:cxn modelId="{8081D32E-1FB0-434E-B448-3D59531F1B59}" type="presParOf" srcId="{AB7182E9-7763-4DE7-9F49-588C2CD1E6F0}" destId="{1FD7D730-7719-4986-923E-16A360F85DB1}" srcOrd="0" destOrd="0" presId="urn:microsoft.com/office/officeart/2008/layout/VerticalCurvedList"/>
    <dgm:cxn modelId="{C2819E29-60BE-44B9-B39E-D1FC9667B6CD}" type="presParOf" srcId="{CDAC1C43-54AF-4EAB-B87D-F88DE3ED506F}" destId="{4CA723BF-4C01-4832-9952-6393489250FC}" srcOrd="3" destOrd="0" presId="urn:microsoft.com/office/officeart/2008/layout/VerticalCurvedList"/>
    <dgm:cxn modelId="{6E07214B-91CE-4ECE-B1C8-CE788E72B2D9}" type="presParOf" srcId="{CDAC1C43-54AF-4EAB-B87D-F88DE3ED506F}" destId="{7795DD21-FF1F-4C39-8EB7-8A38D4103168}" srcOrd="4" destOrd="0" presId="urn:microsoft.com/office/officeart/2008/layout/VerticalCurvedList"/>
    <dgm:cxn modelId="{63E9B157-2402-4DF0-973C-0EE78C9B1A60}" type="presParOf" srcId="{7795DD21-FF1F-4C39-8EB7-8A38D4103168}" destId="{F7C0DF84-30C1-4933-9A2A-4DDD0A75CC83}" srcOrd="0" destOrd="0" presId="urn:microsoft.com/office/officeart/2008/layout/VerticalCurvedList"/>
    <dgm:cxn modelId="{E9EEF117-1338-48F3-BA66-AF4AE495CCBB}" type="presParOf" srcId="{CDAC1C43-54AF-4EAB-B87D-F88DE3ED506F}" destId="{77094ECC-A5C5-4BA7-AF2F-B2F45CE14D15}" srcOrd="5" destOrd="0" presId="urn:microsoft.com/office/officeart/2008/layout/VerticalCurvedList"/>
    <dgm:cxn modelId="{976319BE-E454-4DDB-B27D-9CEAD7373AE5}" type="presParOf" srcId="{CDAC1C43-54AF-4EAB-B87D-F88DE3ED506F}" destId="{3F4A488A-1AE1-4991-A856-5D015110786A}" srcOrd="6" destOrd="0" presId="urn:microsoft.com/office/officeart/2008/layout/VerticalCurvedList"/>
    <dgm:cxn modelId="{13F83F7C-36FA-4ECF-A189-0F0B799B1202}" type="presParOf" srcId="{3F4A488A-1AE1-4991-A856-5D015110786A}" destId="{31D00ED5-FD2E-44D1-B950-61347CA44CD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16E0E4-D570-4AF2-9B2C-0471A3BA54C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7A4DDAD3-F973-411E-B05A-C6518ED1393E}">
      <dgm:prSet phldrT="[Текст]" phldr="1"/>
      <dgm:spPr/>
      <dgm:t>
        <a:bodyPr/>
        <a:lstStyle/>
        <a:p>
          <a:endParaRPr lang="bg-BG" dirty="0"/>
        </a:p>
      </dgm:t>
    </dgm:pt>
    <dgm:pt modelId="{80403FEB-7596-431A-BBD1-3EA29F920B3F}" type="parTrans" cxnId="{1BA0DD7E-7F7B-493C-9CC8-D677866D75A8}">
      <dgm:prSet/>
      <dgm:spPr/>
      <dgm:t>
        <a:bodyPr/>
        <a:lstStyle/>
        <a:p>
          <a:endParaRPr lang="bg-BG"/>
        </a:p>
      </dgm:t>
    </dgm:pt>
    <dgm:pt modelId="{22899463-2790-4795-BE91-B6AB1A8DDC50}" type="sibTrans" cxnId="{1BA0DD7E-7F7B-493C-9CC8-D677866D75A8}">
      <dgm:prSet/>
      <dgm:spPr/>
      <dgm:t>
        <a:bodyPr/>
        <a:lstStyle/>
        <a:p>
          <a:endParaRPr lang="bg-BG"/>
        </a:p>
      </dgm:t>
    </dgm:pt>
    <dgm:pt modelId="{8D897816-98E4-4489-A4F8-F2C114258B34}">
      <dgm:prSet phldrT="[Текст]"/>
      <dgm:spPr/>
      <dgm:t>
        <a:bodyPr/>
        <a:lstStyle/>
        <a:p>
          <a:r>
            <a:rPr lang="bg-BG" dirty="0">
              <a:latin typeface="+mj-lt"/>
            </a:rPr>
            <a:t>Кой, кога, по отношение на кого е осъществил насилие</a:t>
          </a:r>
        </a:p>
      </dgm:t>
    </dgm:pt>
    <dgm:pt modelId="{73CC4E89-C2FA-480B-A731-F4099C2E9E45}" type="parTrans" cxnId="{F6F1CB19-1AC6-4573-9E04-2BED0DE6AC75}">
      <dgm:prSet/>
      <dgm:spPr/>
      <dgm:t>
        <a:bodyPr/>
        <a:lstStyle/>
        <a:p>
          <a:endParaRPr lang="bg-BG"/>
        </a:p>
      </dgm:t>
    </dgm:pt>
    <dgm:pt modelId="{3030AD3E-7F67-4BF8-B52F-8296A6D187E9}" type="sibTrans" cxnId="{F6F1CB19-1AC6-4573-9E04-2BED0DE6AC75}">
      <dgm:prSet/>
      <dgm:spPr/>
      <dgm:t>
        <a:bodyPr/>
        <a:lstStyle/>
        <a:p>
          <a:endParaRPr lang="bg-BG"/>
        </a:p>
      </dgm:t>
    </dgm:pt>
    <dgm:pt modelId="{CD07C458-AB8A-4EEF-A945-7A41A455A87D}">
      <dgm:prSet phldrT="[Текст]" custT="1"/>
      <dgm:spPr/>
      <dgm:t>
        <a:bodyPr/>
        <a:lstStyle/>
        <a:p>
          <a:pPr algn="just"/>
          <a:r>
            <a:rPr lang="bg-BG" sz="3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 Light" panose="020F0302020204030204"/>
              <a:ea typeface="+mn-ea"/>
              <a:cs typeface="+mn-cs"/>
            </a:rPr>
            <a:t>Страда ли деецът от псих. заболяване, с каква давност, води ли се на отчет</a:t>
          </a:r>
        </a:p>
      </dgm:t>
    </dgm:pt>
    <dgm:pt modelId="{6C5F2578-3C4F-4570-BB8B-9B92B56512E7}" type="parTrans" cxnId="{6441E889-A2A8-484B-AD53-579B64EDEBB7}">
      <dgm:prSet/>
      <dgm:spPr/>
      <dgm:t>
        <a:bodyPr/>
        <a:lstStyle/>
        <a:p>
          <a:endParaRPr lang="bg-BG"/>
        </a:p>
      </dgm:t>
    </dgm:pt>
    <dgm:pt modelId="{B8CB40B9-40F3-463D-AA02-2510BEA94895}" type="sibTrans" cxnId="{6441E889-A2A8-484B-AD53-579B64EDEBB7}">
      <dgm:prSet/>
      <dgm:spPr/>
      <dgm:t>
        <a:bodyPr/>
        <a:lstStyle/>
        <a:p>
          <a:endParaRPr lang="bg-BG"/>
        </a:p>
      </dgm:t>
    </dgm:pt>
    <dgm:pt modelId="{6EED483E-4570-4FC6-8EEC-A7A6C9FFB254}">
      <dgm:prSet phldrT="[Текст]"/>
      <dgm:spPr/>
      <dgm:t>
        <a:bodyPr/>
        <a:lstStyle/>
        <a:p>
          <a:r>
            <a:rPr lang="bg-B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 Light" panose="020F0302020204030204"/>
              <a:ea typeface="+mn-ea"/>
              <a:cs typeface="+mn-cs"/>
            </a:rPr>
            <a:t>Притежава ли деецът огнестрелно оръжие и издавани ли са разрешения от МВР</a:t>
          </a:r>
        </a:p>
      </dgm:t>
    </dgm:pt>
    <dgm:pt modelId="{17444A7C-7B2B-4CB6-993C-A6F3F44ABF77}" type="parTrans" cxnId="{E5A61286-72E5-4B3D-8FCC-AA9AE61D38A7}">
      <dgm:prSet/>
      <dgm:spPr/>
      <dgm:t>
        <a:bodyPr/>
        <a:lstStyle/>
        <a:p>
          <a:endParaRPr lang="bg-BG"/>
        </a:p>
      </dgm:t>
    </dgm:pt>
    <dgm:pt modelId="{5CFF72CC-F309-4738-9F96-45664AAEEA77}" type="sibTrans" cxnId="{E5A61286-72E5-4B3D-8FCC-AA9AE61D38A7}">
      <dgm:prSet/>
      <dgm:spPr/>
      <dgm:t>
        <a:bodyPr/>
        <a:lstStyle/>
        <a:p>
          <a:endParaRPr lang="bg-BG"/>
        </a:p>
      </dgm:t>
    </dgm:pt>
    <dgm:pt modelId="{881130FE-AE71-4533-A9CF-EA3A27CBF1B2}" type="pres">
      <dgm:prSet presAssocID="{7416E0E4-D570-4AF2-9B2C-0471A3BA54C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bg-BG"/>
        </a:p>
      </dgm:t>
    </dgm:pt>
    <dgm:pt modelId="{52D76A97-5A3A-4DD5-9C97-FA0777289682}" type="pres">
      <dgm:prSet presAssocID="{7A4DDAD3-F973-411E-B05A-C6518ED1393E}" presName="thickLine" presStyleLbl="alignNode1" presStyleIdx="0" presStyleCnt="1"/>
      <dgm:spPr/>
    </dgm:pt>
    <dgm:pt modelId="{96C14C91-5DF7-4B8B-A386-6A839C477771}" type="pres">
      <dgm:prSet presAssocID="{7A4DDAD3-F973-411E-B05A-C6518ED1393E}" presName="horz1" presStyleCnt="0"/>
      <dgm:spPr/>
    </dgm:pt>
    <dgm:pt modelId="{F642066E-9277-44DE-804E-1744D19F2B3C}" type="pres">
      <dgm:prSet presAssocID="{7A4DDAD3-F973-411E-B05A-C6518ED1393E}" presName="tx1" presStyleLbl="revTx" presStyleIdx="0" presStyleCnt="4" custFlipHor="1" custScaleX="5661"/>
      <dgm:spPr/>
      <dgm:t>
        <a:bodyPr/>
        <a:lstStyle/>
        <a:p>
          <a:endParaRPr lang="bg-BG"/>
        </a:p>
      </dgm:t>
    </dgm:pt>
    <dgm:pt modelId="{3AC7A31B-EDA8-4C43-A9BF-8A1BEB1A2A09}" type="pres">
      <dgm:prSet presAssocID="{7A4DDAD3-F973-411E-B05A-C6518ED1393E}" presName="vert1" presStyleCnt="0"/>
      <dgm:spPr/>
    </dgm:pt>
    <dgm:pt modelId="{7F6BCE6F-C59B-4512-95F8-01AA168D69CC}" type="pres">
      <dgm:prSet presAssocID="{8D897816-98E4-4489-A4F8-F2C114258B34}" presName="vertSpace2a" presStyleCnt="0"/>
      <dgm:spPr/>
    </dgm:pt>
    <dgm:pt modelId="{41595467-70D4-45D1-AA70-32886907CD84}" type="pres">
      <dgm:prSet presAssocID="{8D897816-98E4-4489-A4F8-F2C114258B34}" presName="horz2" presStyleCnt="0"/>
      <dgm:spPr/>
    </dgm:pt>
    <dgm:pt modelId="{5A6ED4AB-B9E1-4FF2-8740-902A2234A2F1}" type="pres">
      <dgm:prSet presAssocID="{8D897816-98E4-4489-A4F8-F2C114258B34}" presName="horzSpace2" presStyleCnt="0"/>
      <dgm:spPr/>
    </dgm:pt>
    <dgm:pt modelId="{ACC661F5-B6BA-403D-841F-FF05AD947D67}" type="pres">
      <dgm:prSet presAssocID="{8D897816-98E4-4489-A4F8-F2C114258B34}" presName="tx2" presStyleLbl="revTx" presStyleIdx="1" presStyleCnt="4" custScaleX="127389"/>
      <dgm:spPr/>
      <dgm:t>
        <a:bodyPr/>
        <a:lstStyle/>
        <a:p>
          <a:endParaRPr lang="bg-BG"/>
        </a:p>
      </dgm:t>
    </dgm:pt>
    <dgm:pt modelId="{2643778F-D417-4E28-B024-A01F6D67627B}" type="pres">
      <dgm:prSet presAssocID="{8D897816-98E4-4489-A4F8-F2C114258B34}" presName="vert2" presStyleCnt="0"/>
      <dgm:spPr/>
    </dgm:pt>
    <dgm:pt modelId="{F2A18E76-F272-42BF-B1BA-51BB5BE8342B}" type="pres">
      <dgm:prSet presAssocID="{8D897816-98E4-4489-A4F8-F2C114258B34}" presName="thinLine2b" presStyleLbl="callout" presStyleIdx="0" presStyleCnt="3"/>
      <dgm:spPr/>
    </dgm:pt>
    <dgm:pt modelId="{64E24B97-4517-461C-9CB5-78A8CF8C6ECA}" type="pres">
      <dgm:prSet presAssocID="{8D897816-98E4-4489-A4F8-F2C114258B34}" presName="vertSpace2b" presStyleCnt="0"/>
      <dgm:spPr/>
    </dgm:pt>
    <dgm:pt modelId="{ED07FD19-206C-49A4-A6F7-2A82E93676EC}" type="pres">
      <dgm:prSet presAssocID="{CD07C458-AB8A-4EEF-A945-7A41A455A87D}" presName="horz2" presStyleCnt="0"/>
      <dgm:spPr/>
    </dgm:pt>
    <dgm:pt modelId="{DF390F30-E157-449D-BA63-A27DE99D64ED}" type="pres">
      <dgm:prSet presAssocID="{CD07C458-AB8A-4EEF-A945-7A41A455A87D}" presName="horzSpace2" presStyleCnt="0"/>
      <dgm:spPr/>
    </dgm:pt>
    <dgm:pt modelId="{10A73A2B-9299-4C06-8F07-9D11AB65D0A5}" type="pres">
      <dgm:prSet presAssocID="{CD07C458-AB8A-4EEF-A945-7A41A455A87D}" presName="tx2" presStyleLbl="revTx" presStyleIdx="2" presStyleCnt="4" custScaleX="130838"/>
      <dgm:spPr/>
      <dgm:t>
        <a:bodyPr/>
        <a:lstStyle/>
        <a:p>
          <a:endParaRPr lang="bg-BG"/>
        </a:p>
      </dgm:t>
    </dgm:pt>
    <dgm:pt modelId="{8E8B61FF-40C5-4035-A3E2-72C2EC3AD786}" type="pres">
      <dgm:prSet presAssocID="{CD07C458-AB8A-4EEF-A945-7A41A455A87D}" presName="vert2" presStyleCnt="0"/>
      <dgm:spPr/>
    </dgm:pt>
    <dgm:pt modelId="{F47C4AEA-F77B-47F3-985C-8E2EDD05BFC3}" type="pres">
      <dgm:prSet presAssocID="{CD07C458-AB8A-4EEF-A945-7A41A455A87D}" presName="thinLine2b" presStyleLbl="callout" presStyleIdx="1" presStyleCnt="3"/>
      <dgm:spPr/>
    </dgm:pt>
    <dgm:pt modelId="{56E9877A-19CC-44C9-8C6A-297DCA0628EF}" type="pres">
      <dgm:prSet presAssocID="{CD07C458-AB8A-4EEF-A945-7A41A455A87D}" presName="vertSpace2b" presStyleCnt="0"/>
      <dgm:spPr/>
    </dgm:pt>
    <dgm:pt modelId="{B2D341F6-295F-48E0-A6D8-0286B2F8A18A}" type="pres">
      <dgm:prSet presAssocID="{6EED483E-4570-4FC6-8EEC-A7A6C9FFB254}" presName="horz2" presStyleCnt="0"/>
      <dgm:spPr/>
    </dgm:pt>
    <dgm:pt modelId="{3DC72DAC-FADE-4A1E-B495-4DF41C829682}" type="pres">
      <dgm:prSet presAssocID="{6EED483E-4570-4FC6-8EEC-A7A6C9FFB254}" presName="horzSpace2" presStyleCnt="0"/>
      <dgm:spPr/>
    </dgm:pt>
    <dgm:pt modelId="{1F3F5696-6394-4109-B454-80B569D6B283}" type="pres">
      <dgm:prSet presAssocID="{6EED483E-4570-4FC6-8EEC-A7A6C9FFB254}" presName="tx2" presStyleLbl="revTx" presStyleIdx="3" presStyleCnt="4" custScaleX="130838"/>
      <dgm:spPr/>
      <dgm:t>
        <a:bodyPr/>
        <a:lstStyle/>
        <a:p>
          <a:endParaRPr lang="bg-BG"/>
        </a:p>
      </dgm:t>
    </dgm:pt>
    <dgm:pt modelId="{82AF8FD3-3FED-442A-9AB3-FF718A225E95}" type="pres">
      <dgm:prSet presAssocID="{6EED483E-4570-4FC6-8EEC-A7A6C9FFB254}" presName="vert2" presStyleCnt="0"/>
      <dgm:spPr/>
    </dgm:pt>
    <dgm:pt modelId="{7B5E1196-FDFC-47EC-9DB3-5B5E7178AB6F}" type="pres">
      <dgm:prSet presAssocID="{6EED483E-4570-4FC6-8EEC-A7A6C9FFB254}" presName="thinLine2b" presStyleLbl="callout" presStyleIdx="2" presStyleCnt="3"/>
      <dgm:spPr/>
    </dgm:pt>
    <dgm:pt modelId="{07961A55-B40D-4DA9-9328-5D500B5CD998}" type="pres">
      <dgm:prSet presAssocID="{6EED483E-4570-4FC6-8EEC-A7A6C9FFB254}" presName="vertSpace2b" presStyleCnt="0"/>
      <dgm:spPr/>
    </dgm:pt>
  </dgm:ptLst>
  <dgm:cxnLst>
    <dgm:cxn modelId="{6D6CFA5A-257A-497D-A893-85412D91C242}" type="presOf" srcId="{8D897816-98E4-4489-A4F8-F2C114258B34}" destId="{ACC661F5-B6BA-403D-841F-FF05AD947D67}" srcOrd="0" destOrd="0" presId="urn:microsoft.com/office/officeart/2008/layout/LinedList"/>
    <dgm:cxn modelId="{0EC08E28-6749-4710-A167-E0E5A8136685}" type="presOf" srcId="{7A4DDAD3-F973-411E-B05A-C6518ED1393E}" destId="{F642066E-9277-44DE-804E-1744D19F2B3C}" srcOrd="0" destOrd="0" presId="urn:microsoft.com/office/officeart/2008/layout/LinedList"/>
    <dgm:cxn modelId="{67EC6C0B-0DEF-41A5-9AF7-C7CEC8BA6186}" type="presOf" srcId="{6EED483E-4570-4FC6-8EEC-A7A6C9FFB254}" destId="{1F3F5696-6394-4109-B454-80B569D6B283}" srcOrd="0" destOrd="0" presId="urn:microsoft.com/office/officeart/2008/layout/LinedList"/>
    <dgm:cxn modelId="{6441E889-A2A8-484B-AD53-579B64EDEBB7}" srcId="{7A4DDAD3-F973-411E-B05A-C6518ED1393E}" destId="{CD07C458-AB8A-4EEF-A945-7A41A455A87D}" srcOrd="1" destOrd="0" parTransId="{6C5F2578-3C4F-4570-BB8B-9B92B56512E7}" sibTransId="{B8CB40B9-40F3-463D-AA02-2510BEA94895}"/>
    <dgm:cxn modelId="{90DD2445-4548-43DD-94CC-65148E34E21E}" type="presOf" srcId="{7416E0E4-D570-4AF2-9B2C-0471A3BA54CA}" destId="{881130FE-AE71-4533-A9CF-EA3A27CBF1B2}" srcOrd="0" destOrd="0" presId="urn:microsoft.com/office/officeart/2008/layout/LinedList"/>
    <dgm:cxn modelId="{957B7314-AAB1-4EA4-A423-1E167EB64527}" type="presOf" srcId="{CD07C458-AB8A-4EEF-A945-7A41A455A87D}" destId="{10A73A2B-9299-4C06-8F07-9D11AB65D0A5}" srcOrd="0" destOrd="0" presId="urn:microsoft.com/office/officeart/2008/layout/LinedList"/>
    <dgm:cxn modelId="{1BA0DD7E-7F7B-493C-9CC8-D677866D75A8}" srcId="{7416E0E4-D570-4AF2-9B2C-0471A3BA54CA}" destId="{7A4DDAD3-F973-411E-B05A-C6518ED1393E}" srcOrd="0" destOrd="0" parTransId="{80403FEB-7596-431A-BBD1-3EA29F920B3F}" sibTransId="{22899463-2790-4795-BE91-B6AB1A8DDC50}"/>
    <dgm:cxn modelId="{E5A61286-72E5-4B3D-8FCC-AA9AE61D38A7}" srcId="{7A4DDAD3-F973-411E-B05A-C6518ED1393E}" destId="{6EED483E-4570-4FC6-8EEC-A7A6C9FFB254}" srcOrd="2" destOrd="0" parTransId="{17444A7C-7B2B-4CB6-993C-A6F3F44ABF77}" sibTransId="{5CFF72CC-F309-4738-9F96-45664AAEEA77}"/>
    <dgm:cxn modelId="{F6F1CB19-1AC6-4573-9E04-2BED0DE6AC75}" srcId="{7A4DDAD3-F973-411E-B05A-C6518ED1393E}" destId="{8D897816-98E4-4489-A4F8-F2C114258B34}" srcOrd="0" destOrd="0" parTransId="{73CC4E89-C2FA-480B-A731-F4099C2E9E45}" sibTransId="{3030AD3E-7F67-4BF8-B52F-8296A6D187E9}"/>
    <dgm:cxn modelId="{E90A9394-B473-4588-9E61-52B926A11584}" type="presParOf" srcId="{881130FE-AE71-4533-A9CF-EA3A27CBF1B2}" destId="{52D76A97-5A3A-4DD5-9C97-FA0777289682}" srcOrd="0" destOrd="0" presId="urn:microsoft.com/office/officeart/2008/layout/LinedList"/>
    <dgm:cxn modelId="{8C4FBCFF-D5BC-492C-A6B8-C04849CF603F}" type="presParOf" srcId="{881130FE-AE71-4533-A9CF-EA3A27CBF1B2}" destId="{96C14C91-5DF7-4B8B-A386-6A839C477771}" srcOrd="1" destOrd="0" presId="urn:microsoft.com/office/officeart/2008/layout/LinedList"/>
    <dgm:cxn modelId="{E33FF914-00A1-42AA-8206-6D5F9408A3FC}" type="presParOf" srcId="{96C14C91-5DF7-4B8B-A386-6A839C477771}" destId="{F642066E-9277-44DE-804E-1744D19F2B3C}" srcOrd="0" destOrd="0" presId="urn:microsoft.com/office/officeart/2008/layout/LinedList"/>
    <dgm:cxn modelId="{A98C1907-0BE5-469C-80E8-2DF403C2272E}" type="presParOf" srcId="{96C14C91-5DF7-4B8B-A386-6A839C477771}" destId="{3AC7A31B-EDA8-4C43-A9BF-8A1BEB1A2A09}" srcOrd="1" destOrd="0" presId="urn:microsoft.com/office/officeart/2008/layout/LinedList"/>
    <dgm:cxn modelId="{4A8769FF-E436-4D73-84A9-499988B90971}" type="presParOf" srcId="{3AC7A31B-EDA8-4C43-A9BF-8A1BEB1A2A09}" destId="{7F6BCE6F-C59B-4512-95F8-01AA168D69CC}" srcOrd="0" destOrd="0" presId="urn:microsoft.com/office/officeart/2008/layout/LinedList"/>
    <dgm:cxn modelId="{1D0A86B9-6E73-4712-A41E-D05390142572}" type="presParOf" srcId="{3AC7A31B-EDA8-4C43-A9BF-8A1BEB1A2A09}" destId="{41595467-70D4-45D1-AA70-32886907CD84}" srcOrd="1" destOrd="0" presId="urn:microsoft.com/office/officeart/2008/layout/LinedList"/>
    <dgm:cxn modelId="{3D14FA49-712C-464C-8FDF-C310D9714047}" type="presParOf" srcId="{41595467-70D4-45D1-AA70-32886907CD84}" destId="{5A6ED4AB-B9E1-4FF2-8740-902A2234A2F1}" srcOrd="0" destOrd="0" presId="urn:microsoft.com/office/officeart/2008/layout/LinedList"/>
    <dgm:cxn modelId="{910F6FE5-1BBC-42F4-B11B-365B5A727654}" type="presParOf" srcId="{41595467-70D4-45D1-AA70-32886907CD84}" destId="{ACC661F5-B6BA-403D-841F-FF05AD947D67}" srcOrd="1" destOrd="0" presId="urn:microsoft.com/office/officeart/2008/layout/LinedList"/>
    <dgm:cxn modelId="{09DC0264-55BC-465B-898E-C29CDABF575E}" type="presParOf" srcId="{41595467-70D4-45D1-AA70-32886907CD84}" destId="{2643778F-D417-4E28-B024-A01F6D67627B}" srcOrd="2" destOrd="0" presId="urn:microsoft.com/office/officeart/2008/layout/LinedList"/>
    <dgm:cxn modelId="{8CAE64D6-D154-4A72-A966-ADFA58B42F00}" type="presParOf" srcId="{3AC7A31B-EDA8-4C43-A9BF-8A1BEB1A2A09}" destId="{F2A18E76-F272-42BF-B1BA-51BB5BE8342B}" srcOrd="2" destOrd="0" presId="urn:microsoft.com/office/officeart/2008/layout/LinedList"/>
    <dgm:cxn modelId="{C21DE3EB-53C8-40F7-AA82-24E209D1E9F4}" type="presParOf" srcId="{3AC7A31B-EDA8-4C43-A9BF-8A1BEB1A2A09}" destId="{64E24B97-4517-461C-9CB5-78A8CF8C6ECA}" srcOrd="3" destOrd="0" presId="urn:microsoft.com/office/officeart/2008/layout/LinedList"/>
    <dgm:cxn modelId="{C06566E6-E3E8-4B7D-A524-55D175BC9FBF}" type="presParOf" srcId="{3AC7A31B-EDA8-4C43-A9BF-8A1BEB1A2A09}" destId="{ED07FD19-206C-49A4-A6F7-2A82E93676EC}" srcOrd="4" destOrd="0" presId="urn:microsoft.com/office/officeart/2008/layout/LinedList"/>
    <dgm:cxn modelId="{1C0BD72F-4866-476B-B864-DD831B65B888}" type="presParOf" srcId="{ED07FD19-206C-49A4-A6F7-2A82E93676EC}" destId="{DF390F30-E157-449D-BA63-A27DE99D64ED}" srcOrd="0" destOrd="0" presId="urn:microsoft.com/office/officeart/2008/layout/LinedList"/>
    <dgm:cxn modelId="{D4ACEEF0-DCAB-46BB-93DF-7C81943A9E69}" type="presParOf" srcId="{ED07FD19-206C-49A4-A6F7-2A82E93676EC}" destId="{10A73A2B-9299-4C06-8F07-9D11AB65D0A5}" srcOrd="1" destOrd="0" presId="urn:microsoft.com/office/officeart/2008/layout/LinedList"/>
    <dgm:cxn modelId="{B17B1A1F-6DF1-4519-8965-B28E0041FD5F}" type="presParOf" srcId="{ED07FD19-206C-49A4-A6F7-2A82E93676EC}" destId="{8E8B61FF-40C5-4035-A3E2-72C2EC3AD786}" srcOrd="2" destOrd="0" presId="urn:microsoft.com/office/officeart/2008/layout/LinedList"/>
    <dgm:cxn modelId="{3141883F-FDE4-4D28-A6A5-4D146584213A}" type="presParOf" srcId="{3AC7A31B-EDA8-4C43-A9BF-8A1BEB1A2A09}" destId="{F47C4AEA-F77B-47F3-985C-8E2EDD05BFC3}" srcOrd="5" destOrd="0" presId="urn:microsoft.com/office/officeart/2008/layout/LinedList"/>
    <dgm:cxn modelId="{4B952D48-7E3E-4CBF-BD3D-A9B65B2F9383}" type="presParOf" srcId="{3AC7A31B-EDA8-4C43-A9BF-8A1BEB1A2A09}" destId="{56E9877A-19CC-44C9-8C6A-297DCA0628EF}" srcOrd="6" destOrd="0" presId="urn:microsoft.com/office/officeart/2008/layout/LinedList"/>
    <dgm:cxn modelId="{02213F37-4487-427E-B1CB-910505462BE5}" type="presParOf" srcId="{3AC7A31B-EDA8-4C43-A9BF-8A1BEB1A2A09}" destId="{B2D341F6-295F-48E0-A6D8-0286B2F8A18A}" srcOrd="7" destOrd="0" presId="urn:microsoft.com/office/officeart/2008/layout/LinedList"/>
    <dgm:cxn modelId="{82F13A52-B827-40E9-B162-102570D5545C}" type="presParOf" srcId="{B2D341F6-295F-48E0-A6D8-0286B2F8A18A}" destId="{3DC72DAC-FADE-4A1E-B495-4DF41C829682}" srcOrd="0" destOrd="0" presId="urn:microsoft.com/office/officeart/2008/layout/LinedList"/>
    <dgm:cxn modelId="{0A1855DC-9D08-4506-9739-6B7D140EF0F8}" type="presParOf" srcId="{B2D341F6-295F-48E0-A6D8-0286B2F8A18A}" destId="{1F3F5696-6394-4109-B454-80B569D6B283}" srcOrd="1" destOrd="0" presId="urn:microsoft.com/office/officeart/2008/layout/LinedList"/>
    <dgm:cxn modelId="{F5558ED2-BB08-41B9-9D6D-F4FF00F62F39}" type="presParOf" srcId="{B2D341F6-295F-48E0-A6D8-0286B2F8A18A}" destId="{82AF8FD3-3FED-442A-9AB3-FF718A225E95}" srcOrd="2" destOrd="0" presId="urn:microsoft.com/office/officeart/2008/layout/LinedList"/>
    <dgm:cxn modelId="{A6A4684C-29A0-4166-BCF7-52FF4BE0D334}" type="presParOf" srcId="{3AC7A31B-EDA8-4C43-A9BF-8A1BEB1A2A09}" destId="{7B5E1196-FDFC-47EC-9DB3-5B5E7178AB6F}" srcOrd="8" destOrd="0" presId="urn:microsoft.com/office/officeart/2008/layout/LinedList"/>
    <dgm:cxn modelId="{02E44666-6BB2-46DE-BB1E-3C2B9DF8D860}" type="presParOf" srcId="{3AC7A31B-EDA8-4C43-A9BF-8A1BEB1A2A09}" destId="{07961A55-B40D-4DA9-9328-5D500B5CD99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16E0E4-D570-4AF2-9B2C-0471A3BA54C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7A4DDAD3-F973-411E-B05A-C6518ED1393E}">
      <dgm:prSet phldrT="[Текст]" phldr="1"/>
      <dgm:spPr/>
      <dgm:t>
        <a:bodyPr/>
        <a:lstStyle/>
        <a:p>
          <a:endParaRPr lang="bg-BG" dirty="0"/>
        </a:p>
      </dgm:t>
    </dgm:pt>
    <dgm:pt modelId="{80403FEB-7596-431A-BBD1-3EA29F920B3F}" type="parTrans" cxnId="{1BA0DD7E-7F7B-493C-9CC8-D677866D75A8}">
      <dgm:prSet/>
      <dgm:spPr/>
      <dgm:t>
        <a:bodyPr/>
        <a:lstStyle/>
        <a:p>
          <a:endParaRPr lang="bg-BG"/>
        </a:p>
      </dgm:t>
    </dgm:pt>
    <dgm:pt modelId="{22899463-2790-4795-BE91-B6AB1A8DDC50}" type="sibTrans" cxnId="{1BA0DD7E-7F7B-493C-9CC8-D677866D75A8}">
      <dgm:prSet/>
      <dgm:spPr/>
      <dgm:t>
        <a:bodyPr/>
        <a:lstStyle/>
        <a:p>
          <a:endParaRPr lang="bg-BG"/>
        </a:p>
      </dgm:t>
    </dgm:pt>
    <dgm:pt modelId="{8D897816-98E4-4489-A4F8-F2C114258B34}">
      <dgm:prSet phldrT="[Текст]"/>
      <dgm:spPr/>
      <dgm:t>
        <a:bodyPr/>
        <a:lstStyle/>
        <a:p>
          <a:r>
            <a:rPr lang="bg-BG" dirty="0">
              <a:latin typeface="+mj-lt"/>
            </a:rPr>
            <a:t>Наличие на предходни сигнали и документи/материали в подкрепа на твърденията</a:t>
          </a:r>
        </a:p>
      </dgm:t>
    </dgm:pt>
    <dgm:pt modelId="{73CC4E89-C2FA-480B-A731-F4099C2E9E45}" type="parTrans" cxnId="{F6F1CB19-1AC6-4573-9E04-2BED0DE6AC75}">
      <dgm:prSet/>
      <dgm:spPr/>
      <dgm:t>
        <a:bodyPr/>
        <a:lstStyle/>
        <a:p>
          <a:endParaRPr lang="bg-BG"/>
        </a:p>
      </dgm:t>
    </dgm:pt>
    <dgm:pt modelId="{3030AD3E-7F67-4BF8-B52F-8296A6D187E9}" type="sibTrans" cxnId="{F6F1CB19-1AC6-4573-9E04-2BED0DE6AC75}">
      <dgm:prSet/>
      <dgm:spPr/>
      <dgm:t>
        <a:bodyPr/>
        <a:lstStyle/>
        <a:p>
          <a:endParaRPr lang="bg-BG"/>
        </a:p>
      </dgm:t>
    </dgm:pt>
    <dgm:pt modelId="{CD07C458-AB8A-4EEF-A945-7A41A455A87D}">
      <dgm:prSet phldrT="[Текст]" custT="1"/>
      <dgm:spPr/>
      <dgm:t>
        <a:bodyPr/>
        <a:lstStyle/>
        <a:p>
          <a:pPr algn="just"/>
          <a:r>
            <a:rPr lang="bg-BG" sz="3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 Light" panose="020F0302020204030204"/>
              <a:ea typeface="+mn-ea"/>
              <a:cs typeface="+mn-cs"/>
            </a:rPr>
            <a:t>Присъствало ли е дете на местопроизшествието</a:t>
          </a:r>
        </a:p>
      </dgm:t>
    </dgm:pt>
    <dgm:pt modelId="{6C5F2578-3C4F-4570-BB8B-9B92B56512E7}" type="parTrans" cxnId="{6441E889-A2A8-484B-AD53-579B64EDEBB7}">
      <dgm:prSet/>
      <dgm:spPr/>
      <dgm:t>
        <a:bodyPr/>
        <a:lstStyle/>
        <a:p>
          <a:endParaRPr lang="bg-BG"/>
        </a:p>
      </dgm:t>
    </dgm:pt>
    <dgm:pt modelId="{B8CB40B9-40F3-463D-AA02-2510BEA94895}" type="sibTrans" cxnId="{6441E889-A2A8-484B-AD53-579B64EDEBB7}">
      <dgm:prSet/>
      <dgm:spPr/>
      <dgm:t>
        <a:bodyPr/>
        <a:lstStyle/>
        <a:p>
          <a:endParaRPr lang="bg-BG"/>
        </a:p>
      </dgm:t>
    </dgm:pt>
    <dgm:pt modelId="{6EED483E-4570-4FC6-8EEC-A7A6C9FFB254}">
      <dgm:prSet phldrT="[Текст]"/>
      <dgm:spPr/>
      <dgm:t>
        <a:bodyPr/>
        <a:lstStyle/>
        <a:p>
          <a:r>
            <a:rPr lang="bg-B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 Light" panose="020F0302020204030204"/>
              <a:ea typeface="+mn-ea"/>
              <a:cs typeface="+mn-cs"/>
            </a:rPr>
            <a:t>Предприети ли са мерки за защита – от кога, какви и с какъв резултат</a:t>
          </a:r>
        </a:p>
      </dgm:t>
    </dgm:pt>
    <dgm:pt modelId="{17444A7C-7B2B-4CB6-993C-A6F3F44ABF77}" type="parTrans" cxnId="{E5A61286-72E5-4B3D-8FCC-AA9AE61D38A7}">
      <dgm:prSet/>
      <dgm:spPr/>
      <dgm:t>
        <a:bodyPr/>
        <a:lstStyle/>
        <a:p>
          <a:endParaRPr lang="bg-BG"/>
        </a:p>
      </dgm:t>
    </dgm:pt>
    <dgm:pt modelId="{5CFF72CC-F309-4738-9F96-45664AAEEA77}" type="sibTrans" cxnId="{E5A61286-72E5-4B3D-8FCC-AA9AE61D38A7}">
      <dgm:prSet/>
      <dgm:spPr/>
      <dgm:t>
        <a:bodyPr/>
        <a:lstStyle/>
        <a:p>
          <a:endParaRPr lang="bg-BG"/>
        </a:p>
      </dgm:t>
    </dgm:pt>
    <dgm:pt modelId="{881130FE-AE71-4533-A9CF-EA3A27CBF1B2}" type="pres">
      <dgm:prSet presAssocID="{7416E0E4-D570-4AF2-9B2C-0471A3BA54C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bg-BG"/>
        </a:p>
      </dgm:t>
    </dgm:pt>
    <dgm:pt modelId="{52D76A97-5A3A-4DD5-9C97-FA0777289682}" type="pres">
      <dgm:prSet presAssocID="{7A4DDAD3-F973-411E-B05A-C6518ED1393E}" presName="thickLine" presStyleLbl="alignNode1" presStyleIdx="0" presStyleCnt="1"/>
      <dgm:spPr/>
    </dgm:pt>
    <dgm:pt modelId="{96C14C91-5DF7-4B8B-A386-6A839C477771}" type="pres">
      <dgm:prSet presAssocID="{7A4DDAD3-F973-411E-B05A-C6518ED1393E}" presName="horz1" presStyleCnt="0"/>
      <dgm:spPr/>
    </dgm:pt>
    <dgm:pt modelId="{F642066E-9277-44DE-804E-1744D19F2B3C}" type="pres">
      <dgm:prSet presAssocID="{7A4DDAD3-F973-411E-B05A-C6518ED1393E}" presName="tx1" presStyleLbl="revTx" presStyleIdx="0" presStyleCnt="4" custFlipHor="1" custScaleX="5661"/>
      <dgm:spPr/>
      <dgm:t>
        <a:bodyPr/>
        <a:lstStyle/>
        <a:p>
          <a:endParaRPr lang="bg-BG"/>
        </a:p>
      </dgm:t>
    </dgm:pt>
    <dgm:pt modelId="{3AC7A31B-EDA8-4C43-A9BF-8A1BEB1A2A09}" type="pres">
      <dgm:prSet presAssocID="{7A4DDAD3-F973-411E-B05A-C6518ED1393E}" presName="vert1" presStyleCnt="0"/>
      <dgm:spPr/>
    </dgm:pt>
    <dgm:pt modelId="{7F6BCE6F-C59B-4512-95F8-01AA168D69CC}" type="pres">
      <dgm:prSet presAssocID="{8D897816-98E4-4489-A4F8-F2C114258B34}" presName="vertSpace2a" presStyleCnt="0"/>
      <dgm:spPr/>
    </dgm:pt>
    <dgm:pt modelId="{41595467-70D4-45D1-AA70-32886907CD84}" type="pres">
      <dgm:prSet presAssocID="{8D897816-98E4-4489-A4F8-F2C114258B34}" presName="horz2" presStyleCnt="0"/>
      <dgm:spPr/>
    </dgm:pt>
    <dgm:pt modelId="{5A6ED4AB-B9E1-4FF2-8740-902A2234A2F1}" type="pres">
      <dgm:prSet presAssocID="{8D897816-98E4-4489-A4F8-F2C114258B34}" presName="horzSpace2" presStyleCnt="0"/>
      <dgm:spPr/>
    </dgm:pt>
    <dgm:pt modelId="{ACC661F5-B6BA-403D-841F-FF05AD947D67}" type="pres">
      <dgm:prSet presAssocID="{8D897816-98E4-4489-A4F8-F2C114258B34}" presName="tx2" presStyleLbl="revTx" presStyleIdx="1" presStyleCnt="4" custScaleX="127389"/>
      <dgm:spPr/>
      <dgm:t>
        <a:bodyPr/>
        <a:lstStyle/>
        <a:p>
          <a:endParaRPr lang="bg-BG"/>
        </a:p>
      </dgm:t>
    </dgm:pt>
    <dgm:pt modelId="{2643778F-D417-4E28-B024-A01F6D67627B}" type="pres">
      <dgm:prSet presAssocID="{8D897816-98E4-4489-A4F8-F2C114258B34}" presName="vert2" presStyleCnt="0"/>
      <dgm:spPr/>
    </dgm:pt>
    <dgm:pt modelId="{F2A18E76-F272-42BF-B1BA-51BB5BE8342B}" type="pres">
      <dgm:prSet presAssocID="{8D897816-98E4-4489-A4F8-F2C114258B34}" presName="thinLine2b" presStyleLbl="callout" presStyleIdx="0" presStyleCnt="3"/>
      <dgm:spPr/>
    </dgm:pt>
    <dgm:pt modelId="{64E24B97-4517-461C-9CB5-78A8CF8C6ECA}" type="pres">
      <dgm:prSet presAssocID="{8D897816-98E4-4489-A4F8-F2C114258B34}" presName="vertSpace2b" presStyleCnt="0"/>
      <dgm:spPr/>
    </dgm:pt>
    <dgm:pt modelId="{ED07FD19-206C-49A4-A6F7-2A82E93676EC}" type="pres">
      <dgm:prSet presAssocID="{CD07C458-AB8A-4EEF-A945-7A41A455A87D}" presName="horz2" presStyleCnt="0"/>
      <dgm:spPr/>
    </dgm:pt>
    <dgm:pt modelId="{DF390F30-E157-449D-BA63-A27DE99D64ED}" type="pres">
      <dgm:prSet presAssocID="{CD07C458-AB8A-4EEF-A945-7A41A455A87D}" presName="horzSpace2" presStyleCnt="0"/>
      <dgm:spPr/>
    </dgm:pt>
    <dgm:pt modelId="{10A73A2B-9299-4C06-8F07-9D11AB65D0A5}" type="pres">
      <dgm:prSet presAssocID="{CD07C458-AB8A-4EEF-A945-7A41A455A87D}" presName="tx2" presStyleLbl="revTx" presStyleIdx="2" presStyleCnt="4" custScaleX="130838"/>
      <dgm:spPr/>
      <dgm:t>
        <a:bodyPr/>
        <a:lstStyle/>
        <a:p>
          <a:endParaRPr lang="bg-BG"/>
        </a:p>
      </dgm:t>
    </dgm:pt>
    <dgm:pt modelId="{8E8B61FF-40C5-4035-A3E2-72C2EC3AD786}" type="pres">
      <dgm:prSet presAssocID="{CD07C458-AB8A-4EEF-A945-7A41A455A87D}" presName="vert2" presStyleCnt="0"/>
      <dgm:spPr/>
    </dgm:pt>
    <dgm:pt modelId="{F47C4AEA-F77B-47F3-985C-8E2EDD05BFC3}" type="pres">
      <dgm:prSet presAssocID="{CD07C458-AB8A-4EEF-A945-7A41A455A87D}" presName="thinLine2b" presStyleLbl="callout" presStyleIdx="1" presStyleCnt="3"/>
      <dgm:spPr/>
    </dgm:pt>
    <dgm:pt modelId="{56E9877A-19CC-44C9-8C6A-297DCA0628EF}" type="pres">
      <dgm:prSet presAssocID="{CD07C458-AB8A-4EEF-A945-7A41A455A87D}" presName="vertSpace2b" presStyleCnt="0"/>
      <dgm:spPr/>
    </dgm:pt>
    <dgm:pt modelId="{B2D341F6-295F-48E0-A6D8-0286B2F8A18A}" type="pres">
      <dgm:prSet presAssocID="{6EED483E-4570-4FC6-8EEC-A7A6C9FFB254}" presName="horz2" presStyleCnt="0"/>
      <dgm:spPr/>
    </dgm:pt>
    <dgm:pt modelId="{3DC72DAC-FADE-4A1E-B495-4DF41C829682}" type="pres">
      <dgm:prSet presAssocID="{6EED483E-4570-4FC6-8EEC-A7A6C9FFB254}" presName="horzSpace2" presStyleCnt="0"/>
      <dgm:spPr/>
    </dgm:pt>
    <dgm:pt modelId="{1F3F5696-6394-4109-B454-80B569D6B283}" type="pres">
      <dgm:prSet presAssocID="{6EED483E-4570-4FC6-8EEC-A7A6C9FFB254}" presName="tx2" presStyleLbl="revTx" presStyleIdx="3" presStyleCnt="4" custScaleX="130838"/>
      <dgm:spPr/>
      <dgm:t>
        <a:bodyPr/>
        <a:lstStyle/>
        <a:p>
          <a:endParaRPr lang="bg-BG"/>
        </a:p>
      </dgm:t>
    </dgm:pt>
    <dgm:pt modelId="{82AF8FD3-3FED-442A-9AB3-FF718A225E95}" type="pres">
      <dgm:prSet presAssocID="{6EED483E-4570-4FC6-8EEC-A7A6C9FFB254}" presName="vert2" presStyleCnt="0"/>
      <dgm:spPr/>
    </dgm:pt>
    <dgm:pt modelId="{7B5E1196-FDFC-47EC-9DB3-5B5E7178AB6F}" type="pres">
      <dgm:prSet presAssocID="{6EED483E-4570-4FC6-8EEC-A7A6C9FFB254}" presName="thinLine2b" presStyleLbl="callout" presStyleIdx="2" presStyleCnt="3"/>
      <dgm:spPr/>
    </dgm:pt>
    <dgm:pt modelId="{07961A55-B40D-4DA9-9328-5D500B5CD998}" type="pres">
      <dgm:prSet presAssocID="{6EED483E-4570-4FC6-8EEC-A7A6C9FFB254}" presName="vertSpace2b" presStyleCnt="0"/>
      <dgm:spPr/>
    </dgm:pt>
  </dgm:ptLst>
  <dgm:cxnLst>
    <dgm:cxn modelId="{6D6CFA5A-257A-497D-A893-85412D91C242}" type="presOf" srcId="{8D897816-98E4-4489-A4F8-F2C114258B34}" destId="{ACC661F5-B6BA-403D-841F-FF05AD947D67}" srcOrd="0" destOrd="0" presId="urn:microsoft.com/office/officeart/2008/layout/LinedList"/>
    <dgm:cxn modelId="{0EC08E28-6749-4710-A167-E0E5A8136685}" type="presOf" srcId="{7A4DDAD3-F973-411E-B05A-C6518ED1393E}" destId="{F642066E-9277-44DE-804E-1744D19F2B3C}" srcOrd="0" destOrd="0" presId="urn:microsoft.com/office/officeart/2008/layout/LinedList"/>
    <dgm:cxn modelId="{67EC6C0B-0DEF-41A5-9AF7-C7CEC8BA6186}" type="presOf" srcId="{6EED483E-4570-4FC6-8EEC-A7A6C9FFB254}" destId="{1F3F5696-6394-4109-B454-80B569D6B283}" srcOrd="0" destOrd="0" presId="urn:microsoft.com/office/officeart/2008/layout/LinedList"/>
    <dgm:cxn modelId="{6441E889-A2A8-484B-AD53-579B64EDEBB7}" srcId="{7A4DDAD3-F973-411E-B05A-C6518ED1393E}" destId="{CD07C458-AB8A-4EEF-A945-7A41A455A87D}" srcOrd="1" destOrd="0" parTransId="{6C5F2578-3C4F-4570-BB8B-9B92B56512E7}" sibTransId="{B8CB40B9-40F3-463D-AA02-2510BEA94895}"/>
    <dgm:cxn modelId="{90DD2445-4548-43DD-94CC-65148E34E21E}" type="presOf" srcId="{7416E0E4-D570-4AF2-9B2C-0471A3BA54CA}" destId="{881130FE-AE71-4533-A9CF-EA3A27CBF1B2}" srcOrd="0" destOrd="0" presId="urn:microsoft.com/office/officeart/2008/layout/LinedList"/>
    <dgm:cxn modelId="{957B7314-AAB1-4EA4-A423-1E167EB64527}" type="presOf" srcId="{CD07C458-AB8A-4EEF-A945-7A41A455A87D}" destId="{10A73A2B-9299-4C06-8F07-9D11AB65D0A5}" srcOrd="0" destOrd="0" presId="urn:microsoft.com/office/officeart/2008/layout/LinedList"/>
    <dgm:cxn modelId="{1BA0DD7E-7F7B-493C-9CC8-D677866D75A8}" srcId="{7416E0E4-D570-4AF2-9B2C-0471A3BA54CA}" destId="{7A4DDAD3-F973-411E-B05A-C6518ED1393E}" srcOrd="0" destOrd="0" parTransId="{80403FEB-7596-431A-BBD1-3EA29F920B3F}" sibTransId="{22899463-2790-4795-BE91-B6AB1A8DDC50}"/>
    <dgm:cxn modelId="{E5A61286-72E5-4B3D-8FCC-AA9AE61D38A7}" srcId="{7A4DDAD3-F973-411E-B05A-C6518ED1393E}" destId="{6EED483E-4570-4FC6-8EEC-A7A6C9FFB254}" srcOrd="2" destOrd="0" parTransId="{17444A7C-7B2B-4CB6-993C-A6F3F44ABF77}" sibTransId="{5CFF72CC-F309-4738-9F96-45664AAEEA77}"/>
    <dgm:cxn modelId="{F6F1CB19-1AC6-4573-9E04-2BED0DE6AC75}" srcId="{7A4DDAD3-F973-411E-B05A-C6518ED1393E}" destId="{8D897816-98E4-4489-A4F8-F2C114258B34}" srcOrd="0" destOrd="0" parTransId="{73CC4E89-C2FA-480B-A731-F4099C2E9E45}" sibTransId="{3030AD3E-7F67-4BF8-B52F-8296A6D187E9}"/>
    <dgm:cxn modelId="{E90A9394-B473-4588-9E61-52B926A11584}" type="presParOf" srcId="{881130FE-AE71-4533-A9CF-EA3A27CBF1B2}" destId="{52D76A97-5A3A-4DD5-9C97-FA0777289682}" srcOrd="0" destOrd="0" presId="urn:microsoft.com/office/officeart/2008/layout/LinedList"/>
    <dgm:cxn modelId="{8C4FBCFF-D5BC-492C-A6B8-C04849CF603F}" type="presParOf" srcId="{881130FE-AE71-4533-A9CF-EA3A27CBF1B2}" destId="{96C14C91-5DF7-4B8B-A386-6A839C477771}" srcOrd="1" destOrd="0" presId="urn:microsoft.com/office/officeart/2008/layout/LinedList"/>
    <dgm:cxn modelId="{E33FF914-00A1-42AA-8206-6D5F9408A3FC}" type="presParOf" srcId="{96C14C91-5DF7-4B8B-A386-6A839C477771}" destId="{F642066E-9277-44DE-804E-1744D19F2B3C}" srcOrd="0" destOrd="0" presId="urn:microsoft.com/office/officeart/2008/layout/LinedList"/>
    <dgm:cxn modelId="{A98C1907-0BE5-469C-80E8-2DF403C2272E}" type="presParOf" srcId="{96C14C91-5DF7-4B8B-A386-6A839C477771}" destId="{3AC7A31B-EDA8-4C43-A9BF-8A1BEB1A2A09}" srcOrd="1" destOrd="0" presId="urn:microsoft.com/office/officeart/2008/layout/LinedList"/>
    <dgm:cxn modelId="{4A8769FF-E436-4D73-84A9-499988B90971}" type="presParOf" srcId="{3AC7A31B-EDA8-4C43-A9BF-8A1BEB1A2A09}" destId="{7F6BCE6F-C59B-4512-95F8-01AA168D69CC}" srcOrd="0" destOrd="0" presId="urn:microsoft.com/office/officeart/2008/layout/LinedList"/>
    <dgm:cxn modelId="{1D0A86B9-6E73-4712-A41E-D05390142572}" type="presParOf" srcId="{3AC7A31B-EDA8-4C43-A9BF-8A1BEB1A2A09}" destId="{41595467-70D4-45D1-AA70-32886907CD84}" srcOrd="1" destOrd="0" presId="urn:microsoft.com/office/officeart/2008/layout/LinedList"/>
    <dgm:cxn modelId="{3D14FA49-712C-464C-8FDF-C310D9714047}" type="presParOf" srcId="{41595467-70D4-45D1-AA70-32886907CD84}" destId="{5A6ED4AB-B9E1-4FF2-8740-902A2234A2F1}" srcOrd="0" destOrd="0" presId="urn:microsoft.com/office/officeart/2008/layout/LinedList"/>
    <dgm:cxn modelId="{910F6FE5-1BBC-42F4-B11B-365B5A727654}" type="presParOf" srcId="{41595467-70D4-45D1-AA70-32886907CD84}" destId="{ACC661F5-B6BA-403D-841F-FF05AD947D67}" srcOrd="1" destOrd="0" presId="urn:microsoft.com/office/officeart/2008/layout/LinedList"/>
    <dgm:cxn modelId="{09DC0264-55BC-465B-898E-C29CDABF575E}" type="presParOf" srcId="{41595467-70D4-45D1-AA70-32886907CD84}" destId="{2643778F-D417-4E28-B024-A01F6D67627B}" srcOrd="2" destOrd="0" presId="urn:microsoft.com/office/officeart/2008/layout/LinedList"/>
    <dgm:cxn modelId="{8CAE64D6-D154-4A72-A966-ADFA58B42F00}" type="presParOf" srcId="{3AC7A31B-EDA8-4C43-A9BF-8A1BEB1A2A09}" destId="{F2A18E76-F272-42BF-B1BA-51BB5BE8342B}" srcOrd="2" destOrd="0" presId="urn:microsoft.com/office/officeart/2008/layout/LinedList"/>
    <dgm:cxn modelId="{C21DE3EB-53C8-40F7-AA82-24E209D1E9F4}" type="presParOf" srcId="{3AC7A31B-EDA8-4C43-A9BF-8A1BEB1A2A09}" destId="{64E24B97-4517-461C-9CB5-78A8CF8C6ECA}" srcOrd="3" destOrd="0" presId="urn:microsoft.com/office/officeart/2008/layout/LinedList"/>
    <dgm:cxn modelId="{C06566E6-E3E8-4B7D-A524-55D175BC9FBF}" type="presParOf" srcId="{3AC7A31B-EDA8-4C43-A9BF-8A1BEB1A2A09}" destId="{ED07FD19-206C-49A4-A6F7-2A82E93676EC}" srcOrd="4" destOrd="0" presId="urn:microsoft.com/office/officeart/2008/layout/LinedList"/>
    <dgm:cxn modelId="{1C0BD72F-4866-476B-B864-DD831B65B888}" type="presParOf" srcId="{ED07FD19-206C-49A4-A6F7-2A82E93676EC}" destId="{DF390F30-E157-449D-BA63-A27DE99D64ED}" srcOrd="0" destOrd="0" presId="urn:microsoft.com/office/officeart/2008/layout/LinedList"/>
    <dgm:cxn modelId="{D4ACEEF0-DCAB-46BB-93DF-7C81943A9E69}" type="presParOf" srcId="{ED07FD19-206C-49A4-A6F7-2A82E93676EC}" destId="{10A73A2B-9299-4C06-8F07-9D11AB65D0A5}" srcOrd="1" destOrd="0" presId="urn:microsoft.com/office/officeart/2008/layout/LinedList"/>
    <dgm:cxn modelId="{B17B1A1F-6DF1-4519-8965-B28E0041FD5F}" type="presParOf" srcId="{ED07FD19-206C-49A4-A6F7-2A82E93676EC}" destId="{8E8B61FF-40C5-4035-A3E2-72C2EC3AD786}" srcOrd="2" destOrd="0" presId="urn:microsoft.com/office/officeart/2008/layout/LinedList"/>
    <dgm:cxn modelId="{3141883F-FDE4-4D28-A6A5-4D146584213A}" type="presParOf" srcId="{3AC7A31B-EDA8-4C43-A9BF-8A1BEB1A2A09}" destId="{F47C4AEA-F77B-47F3-985C-8E2EDD05BFC3}" srcOrd="5" destOrd="0" presId="urn:microsoft.com/office/officeart/2008/layout/LinedList"/>
    <dgm:cxn modelId="{4B952D48-7E3E-4CBF-BD3D-A9B65B2F9383}" type="presParOf" srcId="{3AC7A31B-EDA8-4C43-A9BF-8A1BEB1A2A09}" destId="{56E9877A-19CC-44C9-8C6A-297DCA0628EF}" srcOrd="6" destOrd="0" presId="urn:microsoft.com/office/officeart/2008/layout/LinedList"/>
    <dgm:cxn modelId="{02213F37-4487-427E-B1CB-910505462BE5}" type="presParOf" srcId="{3AC7A31B-EDA8-4C43-A9BF-8A1BEB1A2A09}" destId="{B2D341F6-295F-48E0-A6D8-0286B2F8A18A}" srcOrd="7" destOrd="0" presId="urn:microsoft.com/office/officeart/2008/layout/LinedList"/>
    <dgm:cxn modelId="{82F13A52-B827-40E9-B162-102570D5545C}" type="presParOf" srcId="{B2D341F6-295F-48E0-A6D8-0286B2F8A18A}" destId="{3DC72DAC-FADE-4A1E-B495-4DF41C829682}" srcOrd="0" destOrd="0" presId="urn:microsoft.com/office/officeart/2008/layout/LinedList"/>
    <dgm:cxn modelId="{0A1855DC-9D08-4506-9739-6B7D140EF0F8}" type="presParOf" srcId="{B2D341F6-295F-48E0-A6D8-0286B2F8A18A}" destId="{1F3F5696-6394-4109-B454-80B569D6B283}" srcOrd="1" destOrd="0" presId="urn:microsoft.com/office/officeart/2008/layout/LinedList"/>
    <dgm:cxn modelId="{F5558ED2-BB08-41B9-9D6D-F4FF00F62F39}" type="presParOf" srcId="{B2D341F6-295F-48E0-A6D8-0286B2F8A18A}" destId="{82AF8FD3-3FED-442A-9AB3-FF718A225E95}" srcOrd="2" destOrd="0" presId="urn:microsoft.com/office/officeart/2008/layout/LinedList"/>
    <dgm:cxn modelId="{A6A4684C-29A0-4166-BCF7-52FF4BE0D334}" type="presParOf" srcId="{3AC7A31B-EDA8-4C43-A9BF-8A1BEB1A2A09}" destId="{7B5E1196-FDFC-47EC-9DB3-5B5E7178AB6F}" srcOrd="8" destOrd="0" presId="urn:microsoft.com/office/officeart/2008/layout/LinedList"/>
    <dgm:cxn modelId="{02E44666-6BB2-46DE-BB1E-3C2B9DF8D860}" type="presParOf" srcId="{3AC7A31B-EDA8-4C43-A9BF-8A1BEB1A2A09}" destId="{07961A55-B40D-4DA9-9328-5D500B5CD99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6EA85B3-0A6A-4CD5-936F-E91E8CB174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D0F6F0EF-71EA-4E69-82CF-ABF05813195E}" type="pres">
      <dgm:prSet presAssocID="{16EA85B3-0A6A-4CD5-936F-E91E8CB174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CDAC1C43-54AF-4EAB-B87D-F88DE3ED506F}" type="pres">
      <dgm:prSet presAssocID="{16EA85B3-0A6A-4CD5-936F-E91E8CB17480}" presName="Name1" presStyleCnt="0"/>
      <dgm:spPr/>
    </dgm:pt>
    <dgm:pt modelId="{D13B6BE3-2AB7-4E9C-8A04-D59A0B4CF103}" type="pres">
      <dgm:prSet presAssocID="{16EA85B3-0A6A-4CD5-936F-E91E8CB17480}" presName="cycle" presStyleCnt="0"/>
      <dgm:spPr/>
    </dgm:pt>
    <dgm:pt modelId="{A45C7A35-1C7E-48F0-AA3C-137BE5CAF33A}" type="pres">
      <dgm:prSet presAssocID="{16EA85B3-0A6A-4CD5-936F-E91E8CB17480}" presName="srcNode" presStyleLbl="node1" presStyleIdx="0" presStyleCnt="0"/>
      <dgm:spPr/>
    </dgm:pt>
    <dgm:pt modelId="{782EE634-5711-4D00-BF32-BAAA27263D9B}" type="pres">
      <dgm:prSet presAssocID="{16EA85B3-0A6A-4CD5-936F-E91E8CB17480}" presName="conn" presStyleLbl="parChTrans1D2" presStyleIdx="0" presStyleCnt="1"/>
      <dgm:spPr/>
    </dgm:pt>
    <dgm:pt modelId="{7114EA26-974B-43A6-8AE1-D86FEA094E91}" type="pres">
      <dgm:prSet presAssocID="{16EA85B3-0A6A-4CD5-936F-E91E8CB17480}" presName="extraNode" presStyleLbl="node1" presStyleIdx="0" presStyleCnt="0"/>
      <dgm:spPr/>
    </dgm:pt>
    <dgm:pt modelId="{AE91340B-897B-42D0-8843-8CEB4FB01E4C}" type="pres">
      <dgm:prSet presAssocID="{16EA85B3-0A6A-4CD5-936F-E91E8CB17480}" presName="dstNode" presStyleLbl="node1" presStyleIdx="0" presStyleCnt="0"/>
      <dgm:spPr/>
    </dgm:pt>
  </dgm:ptLst>
  <dgm:cxnLst>
    <dgm:cxn modelId="{74BD33CA-58A6-4135-8280-54FE850AB297}" type="presOf" srcId="{16EA85B3-0A6A-4CD5-936F-E91E8CB17480}" destId="{D0F6F0EF-71EA-4E69-82CF-ABF05813195E}" srcOrd="0" destOrd="0" presId="urn:microsoft.com/office/officeart/2008/layout/VerticalCurvedList"/>
    <dgm:cxn modelId="{5646CBCA-3662-4EEC-9367-BC8EDB5E2F5D}" type="presParOf" srcId="{D0F6F0EF-71EA-4E69-82CF-ABF05813195E}" destId="{CDAC1C43-54AF-4EAB-B87D-F88DE3ED506F}" srcOrd="0" destOrd="0" presId="urn:microsoft.com/office/officeart/2008/layout/VerticalCurvedList"/>
    <dgm:cxn modelId="{82131650-A196-4AD4-98B0-4A3BAE085F73}" type="presParOf" srcId="{CDAC1C43-54AF-4EAB-B87D-F88DE3ED506F}" destId="{D13B6BE3-2AB7-4E9C-8A04-D59A0B4CF103}" srcOrd="0" destOrd="0" presId="urn:microsoft.com/office/officeart/2008/layout/VerticalCurvedList"/>
    <dgm:cxn modelId="{C5A18B93-DADC-4D67-82BC-580EFC9FA16A}" type="presParOf" srcId="{D13B6BE3-2AB7-4E9C-8A04-D59A0B4CF103}" destId="{A45C7A35-1C7E-48F0-AA3C-137BE5CAF33A}" srcOrd="0" destOrd="0" presId="urn:microsoft.com/office/officeart/2008/layout/VerticalCurvedList"/>
    <dgm:cxn modelId="{A3BD84CE-E15A-4EE0-AF94-43F087324CB7}" type="presParOf" srcId="{D13B6BE3-2AB7-4E9C-8A04-D59A0B4CF103}" destId="{782EE634-5711-4D00-BF32-BAAA27263D9B}" srcOrd="1" destOrd="0" presId="urn:microsoft.com/office/officeart/2008/layout/VerticalCurvedList"/>
    <dgm:cxn modelId="{7564033F-C27F-43F2-9173-4C2D32272172}" type="presParOf" srcId="{D13B6BE3-2AB7-4E9C-8A04-D59A0B4CF103}" destId="{7114EA26-974B-43A6-8AE1-D86FEA094E91}" srcOrd="2" destOrd="0" presId="urn:microsoft.com/office/officeart/2008/layout/VerticalCurvedList"/>
    <dgm:cxn modelId="{0B23AE71-A39D-47B2-ABB2-D29D133402D0}" type="presParOf" srcId="{D13B6BE3-2AB7-4E9C-8A04-D59A0B4CF103}" destId="{AE91340B-897B-42D0-8843-8CEB4FB01E4C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2EE634-5711-4D00-BF32-BAAA27263D9B}">
      <dsp:nvSpPr>
        <dsp:cNvPr id="0" name=""/>
        <dsp:cNvSpPr/>
      </dsp:nvSpPr>
      <dsp:spPr>
        <a:xfrm>
          <a:off x="-2692299" y="-415248"/>
          <a:ext cx="3213334" cy="3213334"/>
        </a:xfrm>
        <a:prstGeom prst="blockArc">
          <a:avLst>
            <a:gd name="adj1" fmla="val 18900000"/>
            <a:gd name="adj2" fmla="val 2700000"/>
            <a:gd name="adj3" fmla="val 672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035A6-EF06-42A3-BB7E-72C7F3C69996}">
      <dsp:nvSpPr>
        <dsp:cNvPr id="0" name=""/>
        <dsp:cNvSpPr/>
      </dsp:nvSpPr>
      <dsp:spPr>
        <a:xfrm>
          <a:off x="334986" y="238283"/>
          <a:ext cx="5905416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>
              <a:latin typeface="Calibri" panose="020F0502020204030204" pitchFamily="34" charset="0"/>
              <a:cs typeface="Calibri" panose="020F0502020204030204" pitchFamily="34" charset="0"/>
            </a:rPr>
            <a:t>Незабавно завеждане на сигнала в УИС	</a:t>
          </a:r>
        </a:p>
      </dsp:txBody>
      <dsp:txXfrm>
        <a:off x="334986" y="238283"/>
        <a:ext cx="5905416" cy="476567"/>
      </dsp:txXfrm>
    </dsp:sp>
    <dsp:sp modelId="{1FD7D730-7719-4986-923E-16A360F85DB1}">
      <dsp:nvSpPr>
        <dsp:cNvPr id="0" name=""/>
        <dsp:cNvSpPr/>
      </dsp:nvSpPr>
      <dsp:spPr>
        <a:xfrm>
          <a:off x="37131" y="178712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A723BF-4C01-4832-9952-6393489250FC}">
      <dsp:nvSpPr>
        <dsp:cNvPr id="0" name=""/>
        <dsp:cNvSpPr/>
      </dsp:nvSpPr>
      <dsp:spPr>
        <a:xfrm>
          <a:off x="508219" y="953135"/>
          <a:ext cx="5732184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>
              <a:latin typeface="Calibri" panose="020F0502020204030204" pitchFamily="34" charset="0"/>
              <a:cs typeface="Calibri" panose="020F0502020204030204" pitchFamily="34" charset="0"/>
            </a:rPr>
            <a:t>Справка за налични преписки/ДП	</a:t>
          </a:r>
        </a:p>
      </dsp:txBody>
      <dsp:txXfrm>
        <a:off x="508219" y="953135"/>
        <a:ext cx="5732184" cy="476567"/>
      </dsp:txXfrm>
    </dsp:sp>
    <dsp:sp modelId="{F7C0DF84-30C1-4933-9A2A-4DDD0A75CC83}">
      <dsp:nvSpPr>
        <dsp:cNvPr id="0" name=""/>
        <dsp:cNvSpPr/>
      </dsp:nvSpPr>
      <dsp:spPr>
        <a:xfrm>
          <a:off x="210364" y="893564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94ECC-A5C5-4BA7-AF2F-B2F45CE14D15}">
      <dsp:nvSpPr>
        <dsp:cNvPr id="0" name=""/>
        <dsp:cNvSpPr/>
      </dsp:nvSpPr>
      <dsp:spPr>
        <a:xfrm>
          <a:off x="334986" y="1667986"/>
          <a:ext cx="5905416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>
              <a:latin typeface="Calibri" panose="020F0502020204030204" pitchFamily="34" charset="0"/>
              <a:cs typeface="Calibri" panose="020F0502020204030204" pitchFamily="34" charset="0"/>
            </a:rPr>
            <a:t>Снемане на писмени обяснения на пострадалия</a:t>
          </a:r>
        </a:p>
      </dsp:txBody>
      <dsp:txXfrm>
        <a:off x="334986" y="1667986"/>
        <a:ext cx="5905416" cy="476567"/>
      </dsp:txXfrm>
    </dsp:sp>
    <dsp:sp modelId="{31D00ED5-FD2E-44D1-B950-61347CA44CD7}">
      <dsp:nvSpPr>
        <dsp:cNvPr id="0" name=""/>
        <dsp:cNvSpPr/>
      </dsp:nvSpPr>
      <dsp:spPr>
        <a:xfrm>
          <a:off x="37131" y="1608415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2EE634-5711-4D00-BF32-BAAA27263D9B}">
      <dsp:nvSpPr>
        <dsp:cNvPr id="0" name=""/>
        <dsp:cNvSpPr/>
      </dsp:nvSpPr>
      <dsp:spPr>
        <a:xfrm>
          <a:off x="-2694095" y="-415521"/>
          <a:ext cx="3215467" cy="3215467"/>
        </a:xfrm>
        <a:prstGeom prst="blockArc">
          <a:avLst>
            <a:gd name="adj1" fmla="val 18900000"/>
            <a:gd name="adj2" fmla="val 2700000"/>
            <a:gd name="adj3" fmla="val 672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035A6-EF06-42A3-BB7E-72C7F3C69996}">
      <dsp:nvSpPr>
        <dsp:cNvPr id="0" name=""/>
        <dsp:cNvSpPr/>
      </dsp:nvSpPr>
      <dsp:spPr>
        <a:xfrm>
          <a:off x="335203" y="195262"/>
          <a:ext cx="5908349" cy="5632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527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>
              <a:latin typeface="Calibri" panose="020F0502020204030204" pitchFamily="34" charset="0"/>
              <a:cs typeface="Calibri" panose="020F0502020204030204" pitchFamily="34" charset="0"/>
            </a:rPr>
            <a:t>Уведомяване на РУП при данни за непосредствена опасност</a:t>
          </a:r>
        </a:p>
      </dsp:txBody>
      <dsp:txXfrm>
        <a:off x="335203" y="195262"/>
        <a:ext cx="5908349" cy="563244"/>
      </dsp:txXfrm>
    </dsp:sp>
    <dsp:sp modelId="{1FD7D730-7719-4986-923E-16A360F85DB1}">
      <dsp:nvSpPr>
        <dsp:cNvPr id="0" name=""/>
        <dsp:cNvSpPr/>
      </dsp:nvSpPr>
      <dsp:spPr>
        <a:xfrm>
          <a:off x="37150" y="178831"/>
          <a:ext cx="596106" cy="59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A723BF-4C01-4832-9952-6393489250FC}">
      <dsp:nvSpPr>
        <dsp:cNvPr id="0" name=""/>
        <dsp:cNvSpPr/>
      </dsp:nvSpPr>
      <dsp:spPr>
        <a:xfrm>
          <a:off x="508551" y="953770"/>
          <a:ext cx="5735002" cy="476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52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>
              <a:latin typeface="Calibri" panose="020F0502020204030204" pitchFamily="34" charset="0"/>
              <a:cs typeface="Calibri" panose="020F0502020204030204" pitchFamily="34" charset="0"/>
            </a:rPr>
            <a:t>Преценка за сезиране на Дирекция Соц. подпомагане</a:t>
          </a:r>
        </a:p>
      </dsp:txBody>
      <dsp:txXfrm>
        <a:off x="508551" y="953770"/>
        <a:ext cx="5735002" cy="476885"/>
      </dsp:txXfrm>
    </dsp:sp>
    <dsp:sp modelId="{F7C0DF84-30C1-4933-9A2A-4DDD0A75CC83}">
      <dsp:nvSpPr>
        <dsp:cNvPr id="0" name=""/>
        <dsp:cNvSpPr/>
      </dsp:nvSpPr>
      <dsp:spPr>
        <a:xfrm>
          <a:off x="210498" y="894159"/>
          <a:ext cx="596106" cy="59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94ECC-A5C5-4BA7-AF2F-B2F45CE14D15}">
      <dsp:nvSpPr>
        <dsp:cNvPr id="0" name=""/>
        <dsp:cNvSpPr/>
      </dsp:nvSpPr>
      <dsp:spPr>
        <a:xfrm>
          <a:off x="335203" y="1669097"/>
          <a:ext cx="5908349" cy="476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527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>
              <a:latin typeface="Calibri" panose="020F0502020204030204" pitchFamily="34" charset="0"/>
              <a:cs typeface="Calibri" panose="020F0502020204030204" pitchFamily="34" charset="0"/>
            </a:rPr>
            <a:t>Обстоятелства, подлежащи на установяване</a:t>
          </a:r>
        </a:p>
      </dsp:txBody>
      <dsp:txXfrm>
        <a:off x="335203" y="1669097"/>
        <a:ext cx="5908349" cy="476885"/>
      </dsp:txXfrm>
    </dsp:sp>
    <dsp:sp modelId="{31D00ED5-FD2E-44D1-B950-61347CA44CD7}">
      <dsp:nvSpPr>
        <dsp:cNvPr id="0" name=""/>
        <dsp:cNvSpPr/>
      </dsp:nvSpPr>
      <dsp:spPr>
        <a:xfrm>
          <a:off x="37150" y="1609486"/>
          <a:ext cx="596106" cy="59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D76A97-5A3A-4DD5-9C97-FA0777289682}">
      <dsp:nvSpPr>
        <dsp:cNvPr id="0" name=""/>
        <dsp:cNvSpPr/>
      </dsp:nvSpPr>
      <dsp:spPr>
        <a:xfrm>
          <a:off x="0" y="2562"/>
          <a:ext cx="67881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42066E-9277-44DE-804E-1744D19F2B3C}">
      <dsp:nvSpPr>
        <dsp:cNvPr id="0" name=""/>
        <dsp:cNvSpPr/>
      </dsp:nvSpPr>
      <dsp:spPr>
        <a:xfrm flipH="1">
          <a:off x="0" y="2562"/>
          <a:ext cx="72952" cy="5243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 dirty="0"/>
        </a:p>
      </dsp:txBody>
      <dsp:txXfrm flipH="1">
        <a:off x="0" y="2562"/>
        <a:ext cx="72952" cy="5243149"/>
      </dsp:txXfrm>
    </dsp:sp>
    <dsp:sp modelId="{ACC661F5-B6BA-403D-841F-FF05AD947D67}">
      <dsp:nvSpPr>
        <dsp:cNvPr id="0" name=""/>
        <dsp:cNvSpPr/>
      </dsp:nvSpPr>
      <dsp:spPr>
        <a:xfrm>
          <a:off x="169604" y="84486"/>
          <a:ext cx="6443462" cy="1638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300" kern="1200" dirty="0">
              <a:latin typeface="+mj-lt"/>
            </a:rPr>
            <a:t>Кой, кога, по отношение на кого е осъществил насилие</a:t>
          </a:r>
        </a:p>
      </dsp:txBody>
      <dsp:txXfrm>
        <a:off x="169604" y="84486"/>
        <a:ext cx="6443462" cy="1638484"/>
      </dsp:txXfrm>
    </dsp:sp>
    <dsp:sp modelId="{F2A18E76-F272-42BF-B1BA-51BB5BE8342B}">
      <dsp:nvSpPr>
        <dsp:cNvPr id="0" name=""/>
        <dsp:cNvSpPr/>
      </dsp:nvSpPr>
      <dsp:spPr>
        <a:xfrm>
          <a:off x="72952" y="1722971"/>
          <a:ext cx="51547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A73A2B-9299-4C06-8F07-9D11AB65D0A5}">
      <dsp:nvSpPr>
        <dsp:cNvPr id="0" name=""/>
        <dsp:cNvSpPr/>
      </dsp:nvSpPr>
      <dsp:spPr>
        <a:xfrm>
          <a:off x="169604" y="1804895"/>
          <a:ext cx="6617916" cy="1638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just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 Light" panose="020F0302020204030204"/>
              <a:ea typeface="+mn-ea"/>
              <a:cs typeface="+mn-cs"/>
            </a:rPr>
            <a:t>Страда ли деецът от псих. заболяване, с каква давност, води ли се на отчет</a:t>
          </a:r>
        </a:p>
      </dsp:txBody>
      <dsp:txXfrm>
        <a:off x="169604" y="1804895"/>
        <a:ext cx="6617916" cy="1638484"/>
      </dsp:txXfrm>
    </dsp:sp>
    <dsp:sp modelId="{F47C4AEA-F77B-47F3-985C-8E2EDD05BFC3}">
      <dsp:nvSpPr>
        <dsp:cNvPr id="0" name=""/>
        <dsp:cNvSpPr/>
      </dsp:nvSpPr>
      <dsp:spPr>
        <a:xfrm>
          <a:off x="72952" y="3443379"/>
          <a:ext cx="51547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3F5696-6394-4109-B454-80B569D6B283}">
      <dsp:nvSpPr>
        <dsp:cNvPr id="0" name=""/>
        <dsp:cNvSpPr/>
      </dsp:nvSpPr>
      <dsp:spPr>
        <a:xfrm>
          <a:off x="169604" y="3525303"/>
          <a:ext cx="6617916" cy="1638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 Light" panose="020F0302020204030204"/>
              <a:ea typeface="+mn-ea"/>
              <a:cs typeface="+mn-cs"/>
            </a:rPr>
            <a:t>Притежава ли деецът огнестрелно оръжие и издавани ли са разрешения от МВР</a:t>
          </a:r>
        </a:p>
      </dsp:txBody>
      <dsp:txXfrm>
        <a:off x="169604" y="3525303"/>
        <a:ext cx="6617916" cy="1638484"/>
      </dsp:txXfrm>
    </dsp:sp>
    <dsp:sp modelId="{7B5E1196-FDFC-47EC-9DB3-5B5E7178AB6F}">
      <dsp:nvSpPr>
        <dsp:cNvPr id="0" name=""/>
        <dsp:cNvSpPr/>
      </dsp:nvSpPr>
      <dsp:spPr>
        <a:xfrm>
          <a:off x="72952" y="5163788"/>
          <a:ext cx="51547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D76A97-5A3A-4DD5-9C97-FA0777289682}">
      <dsp:nvSpPr>
        <dsp:cNvPr id="0" name=""/>
        <dsp:cNvSpPr/>
      </dsp:nvSpPr>
      <dsp:spPr>
        <a:xfrm>
          <a:off x="0" y="2562"/>
          <a:ext cx="67881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42066E-9277-44DE-804E-1744D19F2B3C}">
      <dsp:nvSpPr>
        <dsp:cNvPr id="0" name=""/>
        <dsp:cNvSpPr/>
      </dsp:nvSpPr>
      <dsp:spPr>
        <a:xfrm flipH="1">
          <a:off x="0" y="2562"/>
          <a:ext cx="72952" cy="5243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 dirty="0"/>
        </a:p>
      </dsp:txBody>
      <dsp:txXfrm flipH="1">
        <a:off x="0" y="2562"/>
        <a:ext cx="72952" cy="5243149"/>
      </dsp:txXfrm>
    </dsp:sp>
    <dsp:sp modelId="{ACC661F5-B6BA-403D-841F-FF05AD947D67}">
      <dsp:nvSpPr>
        <dsp:cNvPr id="0" name=""/>
        <dsp:cNvSpPr/>
      </dsp:nvSpPr>
      <dsp:spPr>
        <a:xfrm>
          <a:off x="169604" y="84486"/>
          <a:ext cx="6443462" cy="1638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300" kern="1200" dirty="0">
              <a:latin typeface="+mj-lt"/>
            </a:rPr>
            <a:t>Наличие на предходни сигнали и документи/материали в подкрепа на твърденията</a:t>
          </a:r>
        </a:p>
      </dsp:txBody>
      <dsp:txXfrm>
        <a:off x="169604" y="84486"/>
        <a:ext cx="6443462" cy="1638484"/>
      </dsp:txXfrm>
    </dsp:sp>
    <dsp:sp modelId="{F2A18E76-F272-42BF-B1BA-51BB5BE8342B}">
      <dsp:nvSpPr>
        <dsp:cNvPr id="0" name=""/>
        <dsp:cNvSpPr/>
      </dsp:nvSpPr>
      <dsp:spPr>
        <a:xfrm>
          <a:off x="72952" y="1722971"/>
          <a:ext cx="51547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A73A2B-9299-4C06-8F07-9D11AB65D0A5}">
      <dsp:nvSpPr>
        <dsp:cNvPr id="0" name=""/>
        <dsp:cNvSpPr/>
      </dsp:nvSpPr>
      <dsp:spPr>
        <a:xfrm>
          <a:off x="169604" y="1804895"/>
          <a:ext cx="6617916" cy="1638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just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 Light" panose="020F0302020204030204"/>
              <a:ea typeface="+mn-ea"/>
              <a:cs typeface="+mn-cs"/>
            </a:rPr>
            <a:t>Присъствало ли е дете на местопроизшествието</a:t>
          </a:r>
        </a:p>
      </dsp:txBody>
      <dsp:txXfrm>
        <a:off x="169604" y="1804895"/>
        <a:ext cx="6617916" cy="1638484"/>
      </dsp:txXfrm>
    </dsp:sp>
    <dsp:sp modelId="{F47C4AEA-F77B-47F3-985C-8E2EDD05BFC3}">
      <dsp:nvSpPr>
        <dsp:cNvPr id="0" name=""/>
        <dsp:cNvSpPr/>
      </dsp:nvSpPr>
      <dsp:spPr>
        <a:xfrm>
          <a:off x="72952" y="3443379"/>
          <a:ext cx="51547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3F5696-6394-4109-B454-80B569D6B283}">
      <dsp:nvSpPr>
        <dsp:cNvPr id="0" name=""/>
        <dsp:cNvSpPr/>
      </dsp:nvSpPr>
      <dsp:spPr>
        <a:xfrm>
          <a:off x="169604" y="3525303"/>
          <a:ext cx="6617916" cy="1638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3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 Light" panose="020F0302020204030204"/>
              <a:ea typeface="+mn-ea"/>
              <a:cs typeface="+mn-cs"/>
            </a:rPr>
            <a:t>Предприети ли са мерки за защита – от кога, какви и с какъв резултат</a:t>
          </a:r>
        </a:p>
      </dsp:txBody>
      <dsp:txXfrm>
        <a:off x="169604" y="3525303"/>
        <a:ext cx="6617916" cy="1638484"/>
      </dsp:txXfrm>
    </dsp:sp>
    <dsp:sp modelId="{7B5E1196-FDFC-47EC-9DB3-5B5E7178AB6F}">
      <dsp:nvSpPr>
        <dsp:cNvPr id="0" name=""/>
        <dsp:cNvSpPr/>
      </dsp:nvSpPr>
      <dsp:spPr>
        <a:xfrm>
          <a:off x="72952" y="5163788"/>
          <a:ext cx="51547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E058E-73CE-4023-9D85-5E9B7174795E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0A589-6A75-43FD-859E-6ECE33D0B8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22084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82882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7416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4393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86113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3072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388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83662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5830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27555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76633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06634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9313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8" r:id="rId1"/>
    <p:sldLayoutId id="2147484159" r:id="rId2"/>
    <p:sldLayoutId id="2147484160" r:id="rId3"/>
    <p:sldLayoutId id="2147484161" r:id="rId4"/>
    <p:sldLayoutId id="2147484162" r:id="rId5"/>
    <p:sldLayoutId id="2147484163" r:id="rId6"/>
    <p:sldLayoutId id="2147484164" r:id="rId7"/>
    <p:sldLayoutId id="2147484165" r:id="rId8"/>
    <p:sldLayoutId id="2147484166" r:id="rId9"/>
    <p:sldLayoutId id="2147484167" r:id="rId10"/>
    <p:sldLayoutId id="2147484168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s://womensvoicesmedia.org/index.php/b/violence-during-coronavirus-lockdow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s://womensvoicesmedia.org/index.php/b/violence-during-coronavirus-lockdow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pixabay.com/en/ecology-protect-protection-safety-2903067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s://en.wikipedia.org/wiki/Bulgarian_Armed_Force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s://en.wikipedia.org/wiki/Bulgarian_Armed_Force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s://en.wikipedia.org/wiki/Bulgarian_Armed_Forc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90563" y="4217474"/>
            <a:ext cx="6248399" cy="1375801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ЗАЩИТА </a:t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СРЕЩУ </a:t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ДОМАШНО НАСИЛИЕ</a:t>
            </a: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xmlns="" id="{B1FA7503-047F-4DCF-A810-7714024A0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050" y="301531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Картина 28">
            <a:extLst>
              <a:ext uri="{FF2B5EF4-FFF2-40B4-BE49-F238E27FC236}">
                <a16:creationId xmlns:a16="http://schemas.microsoft.com/office/drawing/2014/main" xmlns="" id="{A63F29B8-BE88-415A-9C3E-417572EE55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34175" y="1695450"/>
            <a:ext cx="5457825" cy="3209925"/>
          </a:xfrm>
          <a:prstGeom prst="rect">
            <a:avLst/>
          </a:prstGeom>
        </p:spPr>
      </p:pic>
      <p:pic>
        <p:nvPicPr>
          <p:cNvPr id="31" name="Картина 30">
            <a:extLst>
              <a:ext uri="{FF2B5EF4-FFF2-40B4-BE49-F238E27FC236}">
                <a16:creationId xmlns:a16="http://schemas.microsoft.com/office/drawing/2014/main" xmlns="" id="{FB60FFB8-E678-4CEA-ACB9-05A0B9FF4A4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217"/>
          <a:stretch/>
        </p:blipFill>
        <p:spPr>
          <a:xfrm>
            <a:off x="9429750" y="123825"/>
            <a:ext cx="2071687" cy="1409700"/>
          </a:xfrm>
          <a:prstGeom prst="rect">
            <a:avLst/>
          </a:prstGeom>
        </p:spPr>
      </p:pic>
      <p:sp>
        <p:nvSpPr>
          <p:cNvPr id="34" name="Текстово поле 33">
            <a:extLst>
              <a:ext uri="{FF2B5EF4-FFF2-40B4-BE49-F238E27FC236}">
                <a16:creationId xmlns:a16="http://schemas.microsoft.com/office/drawing/2014/main" xmlns="" id="{9E85AB6C-B583-49BD-B675-7420D740C30D}"/>
              </a:ext>
            </a:extLst>
          </p:cNvPr>
          <p:cNvSpPr txBox="1"/>
          <p:nvPr/>
        </p:nvSpPr>
        <p:spPr>
          <a:xfrm>
            <a:off x="921404" y="5349180"/>
            <a:ext cx="1058003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Проект 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Координирана подкрепа на пострадали от домашно насилие  и работа с извършители по Закона за защита от домашно насилие в област Русе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</a:t>
            </a:r>
            <a:endParaRPr lang="bg-BG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8790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8CDF50C8-2B86-4263-990F-5641E006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Престъпление в условията на домашно насилие</a:t>
            </a:r>
          </a:p>
        </p:txBody>
      </p:sp>
      <p:graphicFrame>
        <p:nvGraphicFramePr>
          <p:cNvPr id="5" name="Контейнер за съдържание 4">
            <a:extLst>
              <a:ext uri="{FF2B5EF4-FFF2-40B4-BE49-F238E27FC236}">
                <a16:creationId xmlns:a16="http://schemas.microsoft.com/office/drawing/2014/main" xmlns="" id="{BC54BA37-0505-4879-9AB5-5186DAD85DC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926218399"/>
              </p:ext>
            </p:extLst>
          </p:nvPr>
        </p:nvGraphicFramePr>
        <p:xfrm>
          <a:off x="5121275" y="803275"/>
          <a:ext cx="6269038" cy="238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Текстово поле 6">
            <a:extLst>
              <a:ext uri="{FF2B5EF4-FFF2-40B4-BE49-F238E27FC236}">
                <a16:creationId xmlns:a16="http://schemas.microsoft.com/office/drawing/2014/main" xmlns="" id="{F03D2803-9997-4FE2-9CC4-8CDD46AD57AC}"/>
              </a:ext>
            </a:extLst>
          </p:cNvPr>
          <p:cNvSpPr txBox="1"/>
          <p:nvPr/>
        </p:nvSpPr>
        <p:spPr>
          <a:xfrm>
            <a:off x="4551680" y="366623"/>
            <a:ext cx="729488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bg-BG" sz="28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ru-RU" sz="2800" b="1" i="0" u="none" strike="noStrike" baseline="0" dirty="0">
                <a:latin typeface="+mj-lt"/>
              </a:rPr>
              <a:t>Чл. 93, т. 31 от НК: </a:t>
            </a:r>
            <a:endParaRPr lang="ru-RU" sz="2800" b="0" i="0" u="none" strike="noStrike" baseline="0" dirty="0">
              <a:latin typeface="+mj-lt"/>
            </a:endParaRPr>
          </a:p>
          <a:p>
            <a:pPr algn="just"/>
            <a:r>
              <a:rPr lang="ru-RU" sz="2800" b="1" i="0" u="none" strike="noStrike" baseline="0" dirty="0">
                <a:latin typeface="+mj-lt"/>
              </a:rPr>
              <a:t>Престъплението е извършено „</a:t>
            </a:r>
            <a:r>
              <a:rPr lang="ru-RU" sz="2800" i="0" u="none" strike="noStrike" baseline="0" dirty="0">
                <a:latin typeface="+mj-lt"/>
              </a:rPr>
              <a:t>в условията на домашно насилие</a:t>
            </a:r>
            <a:r>
              <a:rPr lang="ru-RU" sz="2800" b="1" i="0" u="none" strike="noStrike" baseline="0" dirty="0">
                <a:latin typeface="+mj-lt"/>
              </a:rPr>
              <a:t>“, ако е </a:t>
            </a:r>
            <a:r>
              <a:rPr lang="ru-RU" sz="2800" b="1" i="0" u="sng" strike="noStrike" baseline="0" dirty="0">
                <a:latin typeface="+mj-lt"/>
              </a:rPr>
              <a:t>предшествано от системно упражняване</a:t>
            </a:r>
            <a:r>
              <a:rPr lang="ru-RU" sz="2800" b="1" i="0" u="none" strike="noStrike" baseline="0" dirty="0">
                <a:latin typeface="+mj-lt"/>
              </a:rPr>
              <a:t> </a:t>
            </a:r>
            <a:r>
              <a:rPr lang="ru-RU" sz="2800" i="0" u="none" strike="noStrike" baseline="0" dirty="0">
                <a:latin typeface="+mj-lt"/>
              </a:rPr>
              <a:t>на физическо, сексуално или психическо насилие, поставяне в икономическа зависимост, принудително ограничаване на личния живот, личната свобода и личните права и е осъществено спрямо възходящ, низходящ, съпруг или бивш съпруг, лице, от което има дете, лице, с което се намира или е било във фактическо съпружеско съжителство, или лице, с което живеят или е живяло в едно домакинство. </a:t>
            </a:r>
            <a:endParaRPr lang="bg-BG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3197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ово поле 14"/>
          <p:cNvSpPr txBox="1"/>
          <p:nvPr/>
        </p:nvSpPr>
        <p:spPr>
          <a:xfrm rot="16200000">
            <a:off x="3559730" y="-910888"/>
            <a:ext cx="738664" cy="578167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bg-BG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ОСНОВНИ ПОТРЕБНОСТИ</a:t>
            </a:r>
            <a:endParaRPr lang="bg-BG" sz="3600" b="1" dirty="0">
              <a:solidFill>
                <a:schemeClr val="bg1"/>
              </a:solidFill>
            </a:endParaRPr>
          </a:p>
        </p:txBody>
      </p:sp>
      <p:sp>
        <p:nvSpPr>
          <p:cNvPr id="2" name="Текстово поле 1">
            <a:extLst>
              <a:ext uri="{FF2B5EF4-FFF2-40B4-BE49-F238E27FC236}">
                <a16:creationId xmlns:a16="http://schemas.microsoft.com/office/drawing/2014/main" xmlns="" id="{0F2607D2-4FA2-49E0-B8DE-CDE18ED475C4}"/>
              </a:ext>
            </a:extLst>
          </p:cNvPr>
          <p:cNvSpPr txBox="1"/>
          <p:nvPr/>
        </p:nvSpPr>
        <p:spPr>
          <a:xfrm>
            <a:off x="537210" y="489734"/>
            <a:ext cx="1111758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1.</a:t>
            </a:r>
            <a:r>
              <a:rPr lang="ru-RU" sz="3200" b="0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 Да се почувстват в безопасност.</a:t>
            </a:r>
          </a:p>
          <a:p>
            <a:pPr algn="just"/>
            <a:r>
              <a:rPr lang="ru-RU" sz="3200" b="1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2. </a:t>
            </a:r>
            <a:r>
              <a:rPr lang="ru-RU" sz="3200" b="0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Да разкажат какво са преживели.</a:t>
            </a:r>
            <a:endParaRPr lang="bg-BG" sz="24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ru-RU" sz="2400" b="1" i="0" u="none" strike="noStrike" baseline="0" dirty="0">
                <a:latin typeface="+mj-lt"/>
              </a:rPr>
              <a:t>§1 от ПП на Закона за закрила на детето: </a:t>
            </a:r>
            <a:endParaRPr lang="en-GB" sz="2400" b="1" i="0" u="none" strike="noStrike" baseline="0" dirty="0">
              <a:latin typeface="+mj-lt"/>
            </a:endParaRPr>
          </a:p>
          <a:p>
            <a:pPr algn="just"/>
            <a:endParaRPr lang="ru-RU" sz="2400" b="0" i="0" u="none" strike="noStrike" baseline="0" dirty="0">
              <a:latin typeface="+mj-lt"/>
            </a:endParaRPr>
          </a:p>
          <a:p>
            <a:pPr algn="just"/>
            <a:r>
              <a:rPr lang="ru-RU" sz="2400" b="1" i="0" u="none" strike="noStrike" baseline="0" dirty="0">
                <a:latin typeface="+mj-lt"/>
              </a:rPr>
              <a:t>т. 2. "Физическо насилие" </a:t>
            </a:r>
            <a:r>
              <a:rPr lang="ru-RU" sz="2400" b="0" i="0" u="none" strike="noStrike" baseline="0" dirty="0">
                <a:latin typeface="+mj-lt"/>
              </a:rPr>
              <a:t>е причиняване на телесна повреда, включително причиняване на болка или страдание без разстройство на здравето. </a:t>
            </a:r>
            <a:endParaRPr lang="en-GB" sz="2400" b="0" i="0" u="none" strike="noStrike" baseline="0" dirty="0">
              <a:latin typeface="+mj-lt"/>
            </a:endParaRPr>
          </a:p>
          <a:p>
            <a:pPr algn="just"/>
            <a:endParaRPr lang="ru-RU" sz="2400" b="0" i="0" u="none" strike="noStrike" baseline="0" dirty="0">
              <a:latin typeface="+mj-lt"/>
            </a:endParaRPr>
          </a:p>
          <a:p>
            <a:pPr algn="just"/>
            <a:r>
              <a:rPr lang="ru-RU" sz="2400" b="1" i="0" u="none" strike="noStrike" baseline="0" dirty="0">
                <a:latin typeface="+mj-lt"/>
              </a:rPr>
              <a:t>т. 3. "Психическо насилие" </a:t>
            </a:r>
            <a:r>
              <a:rPr lang="ru-RU" sz="2400" b="0" i="0" u="none" strike="noStrike" baseline="0" dirty="0">
                <a:latin typeface="+mj-lt"/>
              </a:rPr>
              <a:t>са всички действия, които могат да имат вредно въздействие върху психичното здраве и развитие на детето, като подценяване, подигравателно отношение, заплаха, дискриминация, отхвърляне или други форми на отрицателно отношение, както и неспособността на родителя, настойника и попечителя или на лицето, което полага грижи за детето, да осигури подходяща подкрепяща среда.</a:t>
            </a:r>
            <a:endParaRPr lang="ru-RU" sz="3200" b="0" i="0" u="none" strike="noStrike" baseline="0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ru-RU" sz="3200" b="1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3. </a:t>
            </a:r>
            <a:r>
              <a:rPr lang="ru-RU" sz="3200" b="0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Да са наясно какви права имат и какви са възможностите им за защита.</a:t>
            </a:r>
          </a:p>
          <a:p>
            <a:pPr algn="just"/>
            <a:r>
              <a:rPr lang="ru-RU" sz="3200" b="1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4. </a:t>
            </a:r>
            <a:r>
              <a:rPr lang="ru-RU" sz="3200" b="0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Да вземат сами решение какво да предприемат.</a:t>
            </a:r>
            <a:endParaRPr lang="bg-BG" sz="3200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D078D08-879A-43B9-ABDC-71BDC9AC9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" y="5596741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Картина 5">
            <a:extLst>
              <a:ext uri="{FF2B5EF4-FFF2-40B4-BE49-F238E27FC236}">
                <a16:creationId xmlns:a16="http://schemas.microsoft.com/office/drawing/2014/main" xmlns="" id="{0F55D863-3719-4CA6-8C4C-E65E5A70AF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8855406" y="120402"/>
            <a:ext cx="2928015" cy="1827150"/>
          </a:xfrm>
          <a:prstGeom prst="rect">
            <a:avLst/>
          </a:prstGeom>
        </p:spPr>
      </p:pic>
      <p:sp>
        <p:nvSpPr>
          <p:cNvPr id="7" name="Текстово поле 6">
            <a:extLst>
              <a:ext uri="{FF2B5EF4-FFF2-40B4-BE49-F238E27FC236}">
                <a16:creationId xmlns:a16="http://schemas.microsoft.com/office/drawing/2014/main" xmlns="" id="{4BC17AAE-912E-4CF2-B241-5D50A80846A2}"/>
              </a:ext>
            </a:extLst>
          </p:cNvPr>
          <p:cNvSpPr txBox="1"/>
          <p:nvPr/>
        </p:nvSpPr>
        <p:spPr>
          <a:xfrm>
            <a:off x="8855406" y="7169792"/>
            <a:ext cx="28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900">
                <a:hlinkClick r:id="rId4" tooltip="https://womensvoicesmedia.org/index.php/b/violence-during-coronavirus-lockdown"/>
              </a:rPr>
              <a:t>Тази снимка</a:t>
            </a:r>
            <a:r>
              <a:rPr lang="bg-BG" sz="900"/>
              <a:t> от Неизвестен автор е лицензирана с </a:t>
            </a:r>
            <a:r>
              <a:rPr lang="bg-BG" sz="900">
                <a:hlinkClick r:id="rId5" tooltip="https://creativecommons.org/licenses/by-nc/3.0/"/>
              </a:rPr>
              <a:t>CC BY-NC</a:t>
            </a:r>
            <a:endParaRPr lang="bg-BG" sz="900"/>
          </a:p>
        </p:txBody>
      </p:sp>
    </p:spTree>
    <p:extLst>
      <p:ext uri="{BB962C8B-B14F-4D97-AF65-F5344CB8AC3E}">
        <p14:creationId xmlns:p14="http://schemas.microsoft.com/office/powerpoint/2010/main" xmlns="" val="1455746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ово поле 14"/>
          <p:cNvSpPr txBox="1"/>
          <p:nvPr/>
        </p:nvSpPr>
        <p:spPr>
          <a:xfrm rot="16200000">
            <a:off x="3559730" y="-910888"/>
            <a:ext cx="738664" cy="578167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bg-BG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ОСНОВНИ ПОТРЕБНОСТИ</a:t>
            </a:r>
            <a:endParaRPr lang="bg-BG" sz="3600" b="1" dirty="0">
              <a:solidFill>
                <a:schemeClr val="bg1"/>
              </a:solidFill>
            </a:endParaRPr>
          </a:p>
        </p:txBody>
      </p:sp>
      <p:sp>
        <p:nvSpPr>
          <p:cNvPr id="2" name="Текстово поле 1">
            <a:extLst>
              <a:ext uri="{FF2B5EF4-FFF2-40B4-BE49-F238E27FC236}">
                <a16:creationId xmlns:a16="http://schemas.microsoft.com/office/drawing/2014/main" xmlns="" id="{0F2607D2-4FA2-49E0-B8DE-CDE18ED475C4}"/>
              </a:ext>
            </a:extLst>
          </p:cNvPr>
          <p:cNvSpPr txBox="1"/>
          <p:nvPr/>
        </p:nvSpPr>
        <p:spPr>
          <a:xfrm>
            <a:off x="537210" y="489734"/>
            <a:ext cx="111175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1.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 Да се почувстват в безопасност.</a:t>
            </a:r>
          </a:p>
          <a:p>
            <a:pPr algn="just"/>
            <a:r>
              <a:rPr lang="ru-RU" sz="2400" b="1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2.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Да разкажат какво са преживели.</a:t>
            </a:r>
            <a:endParaRPr lang="bg-BG" sz="24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ru-RU" sz="2400" b="1" i="0" u="none" strike="noStrike" baseline="0" dirty="0">
                <a:latin typeface="+mj-lt"/>
              </a:rPr>
              <a:t>§1 от ПП на Закона за закрила на детето: </a:t>
            </a:r>
            <a:endParaRPr lang="en-GB" sz="2400" b="1" i="0" u="none" strike="noStrike" baseline="0" dirty="0">
              <a:latin typeface="+mj-lt"/>
            </a:endParaRPr>
          </a:p>
          <a:p>
            <a:pPr algn="just"/>
            <a:endParaRPr lang="ru-RU" sz="2400" b="0" i="0" u="none" strike="noStrike" baseline="0" dirty="0">
              <a:latin typeface="+mj-lt"/>
            </a:endParaRPr>
          </a:p>
          <a:p>
            <a:pPr algn="just"/>
            <a:endParaRPr lang="bg-BG" sz="24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ru-RU" sz="2400" b="1" i="0" u="none" strike="noStrike" baseline="0" dirty="0">
                <a:latin typeface="+mj-lt"/>
              </a:rPr>
              <a:t>4. "Сексуално насилие" </a:t>
            </a:r>
            <a:r>
              <a:rPr lang="ru-RU" sz="2400" b="0" i="0" u="none" strike="noStrike" baseline="0" dirty="0">
                <a:latin typeface="+mj-lt"/>
              </a:rPr>
              <a:t>е използването на дете за сексуално задоволяване. </a:t>
            </a:r>
            <a:endParaRPr lang="en-GB" sz="2400" b="0" i="0" u="none" strike="noStrike" baseline="0" dirty="0">
              <a:latin typeface="+mj-lt"/>
            </a:endParaRPr>
          </a:p>
          <a:p>
            <a:pPr algn="just"/>
            <a:endParaRPr lang="ru-RU" sz="2400" b="0" i="0" u="none" strike="noStrike" baseline="0" dirty="0">
              <a:latin typeface="+mj-lt"/>
            </a:endParaRPr>
          </a:p>
          <a:p>
            <a:pPr algn="just"/>
            <a:r>
              <a:rPr lang="ru-RU" sz="2400" b="1" i="0" u="none" strike="noStrike" baseline="0" dirty="0">
                <a:latin typeface="+mj-lt"/>
              </a:rPr>
              <a:t>5. "Пренебрегване" </a:t>
            </a:r>
            <a:r>
              <a:rPr lang="ru-RU" sz="2400" b="0" i="0" u="none" strike="noStrike" baseline="0" dirty="0">
                <a:latin typeface="+mj-lt"/>
              </a:rPr>
              <a:t>е неуспехът на родителя, настойника и попечителя или на лицето, което полага грижи за детето, да осигури развитието на детето в една от следните области: здраве, образование, емоционално развитие, изхранване, осигуряване на дом и безопасност, когато е в състояние да го направи. </a:t>
            </a:r>
            <a:r>
              <a:rPr lang="ru-RU" sz="2400" b="1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3.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Да са наясно какви права имат и какви са възможностите им за защита.</a:t>
            </a:r>
          </a:p>
          <a:p>
            <a:pPr algn="just"/>
            <a:r>
              <a:rPr lang="ru-RU" sz="2400" b="1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4.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Да вземат сами решение какво да предприемат.</a:t>
            </a:r>
            <a:endParaRPr lang="bg-BG" sz="2400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D078D08-879A-43B9-ABDC-71BDC9AC9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" y="5596741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Картина 5">
            <a:extLst>
              <a:ext uri="{FF2B5EF4-FFF2-40B4-BE49-F238E27FC236}">
                <a16:creationId xmlns:a16="http://schemas.microsoft.com/office/drawing/2014/main" xmlns="" id="{0F55D863-3719-4CA6-8C4C-E65E5A70AF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8855406" y="120402"/>
            <a:ext cx="2928015" cy="1827150"/>
          </a:xfrm>
          <a:prstGeom prst="rect">
            <a:avLst/>
          </a:prstGeom>
        </p:spPr>
      </p:pic>
      <p:sp>
        <p:nvSpPr>
          <p:cNvPr id="7" name="Текстово поле 6">
            <a:extLst>
              <a:ext uri="{FF2B5EF4-FFF2-40B4-BE49-F238E27FC236}">
                <a16:creationId xmlns:a16="http://schemas.microsoft.com/office/drawing/2014/main" xmlns="" id="{4BC17AAE-912E-4CF2-B241-5D50A80846A2}"/>
              </a:ext>
            </a:extLst>
          </p:cNvPr>
          <p:cNvSpPr txBox="1"/>
          <p:nvPr/>
        </p:nvSpPr>
        <p:spPr>
          <a:xfrm>
            <a:off x="8855406" y="7169792"/>
            <a:ext cx="28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900">
                <a:hlinkClick r:id="rId4" tooltip="https://womensvoicesmedia.org/index.php/b/violence-during-coronavirus-lockdown"/>
              </a:rPr>
              <a:t>Тази снимка</a:t>
            </a:r>
            <a:r>
              <a:rPr lang="bg-BG" sz="900"/>
              <a:t> от Неизвестен автор е лицензирана с </a:t>
            </a:r>
            <a:r>
              <a:rPr lang="bg-BG" sz="900">
                <a:hlinkClick r:id="rId5" tooltip="https://creativecommons.org/licenses/by-nc/3.0/"/>
              </a:rPr>
              <a:t>CC BY-NC</a:t>
            </a:r>
            <a:endParaRPr lang="bg-BG" sz="900"/>
          </a:p>
        </p:txBody>
      </p:sp>
    </p:spTree>
    <p:extLst>
      <p:ext uri="{BB962C8B-B14F-4D97-AF65-F5344CB8AC3E}">
        <p14:creationId xmlns:p14="http://schemas.microsoft.com/office/powerpoint/2010/main" xmlns="" val="4208837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1B4A68CE-1C86-4A17-8FD2-29BE058D0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1625" y="390524"/>
            <a:ext cx="3338458" cy="12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xmlns="" id="{BB0F939F-65E7-4DF9-AC81-480E884A879E}"/>
              </a:ext>
            </a:extLst>
          </p:cNvPr>
          <p:cNvSpPr txBox="1"/>
          <p:nvPr/>
        </p:nvSpPr>
        <p:spPr>
          <a:xfrm>
            <a:off x="805983" y="2806005"/>
            <a:ext cx="10580033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Проект 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Координирана подкрепа на пострадали от домашно насилие  и работа с извършители по Закона за защита от домашно насилие в област Русе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</a:t>
            </a:r>
            <a:endParaRPr lang="bg-BG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bg-BG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Проектът се изпълнява в рамките на м. 06-</a:t>
            </a:r>
            <a:r>
              <a:rPr lang="bg-B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11.2020 г. 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съгласно Договор за предоставяне на безвъзмездна финансова помощ № 93-00-158/08.06.2020г. 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 размер от 25 000 лв.</a:t>
            </a:r>
            <a:endParaRPr lang="bg-BG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Картина 8">
            <a:extLst>
              <a:ext uri="{FF2B5EF4-FFF2-40B4-BE49-F238E27FC236}">
                <a16:creationId xmlns:a16="http://schemas.microsoft.com/office/drawing/2014/main" xmlns="" id="{87ABFA58-CC8F-4187-B471-B60DFE88C7F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217"/>
          <a:stretch/>
        </p:blipFill>
        <p:spPr>
          <a:xfrm>
            <a:off x="9467850" y="390524"/>
            <a:ext cx="2071687" cy="1409700"/>
          </a:xfrm>
          <a:prstGeom prst="rect">
            <a:avLst/>
          </a:prstGeom>
        </p:spPr>
      </p:pic>
      <p:sp>
        <p:nvSpPr>
          <p:cNvPr id="10" name="Текстово поле 9">
            <a:extLst>
              <a:ext uri="{FF2B5EF4-FFF2-40B4-BE49-F238E27FC236}">
                <a16:creationId xmlns:a16="http://schemas.microsoft.com/office/drawing/2014/main" xmlns="" id="{1AE1C513-785D-42F9-860C-E020977EC2F3}"/>
              </a:ext>
            </a:extLst>
          </p:cNvPr>
          <p:cNvSpPr txBox="1"/>
          <p:nvPr/>
        </p:nvSpPr>
        <p:spPr>
          <a:xfrm>
            <a:off x="552450" y="6096000"/>
            <a:ext cx="1135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Тел: 0</a:t>
            </a:r>
            <a:r>
              <a:rPr lang="bg-BG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826770, 0887493503										</a:t>
            </a:r>
            <a:r>
              <a:rPr lang="bg-BG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емейл</a:t>
            </a:r>
            <a:r>
              <a:rPr lang="bg-BG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centre</a:t>
            </a:r>
            <a:r>
              <a:rPr lang="ru-RU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_</a:t>
            </a:r>
            <a:r>
              <a:rPr lang="en-US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dinamika</a:t>
            </a:r>
            <a:r>
              <a:rPr lang="ru-RU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@</a:t>
            </a:r>
            <a:r>
              <a:rPr lang="de-DE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abv</a:t>
            </a:r>
            <a:r>
              <a:rPr lang="ru-RU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bg</a:t>
            </a:r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1297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лавие 5"/>
          <p:cNvSpPr>
            <a:spLocks noGrp="1"/>
          </p:cNvSpPr>
          <p:nvPr>
            <p:ph type="title"/>
          </p:nvPr>
        </p:nvSpPr>
        <p:spPr>
          <a:xfrm>
            <a:off x="390526" y="2391830"/>
            <a:ext cx="4486274" cy="1836476"/>
          </a:xfrm>
        </p:spPr>
        <p:txBody>
          <a:bodyPr>
            <a:normAutofit/>
          </a:bodyPr>
          <a:lstStyle/>
          <a:p>
            <a:r>
              <a:rPr lang="bg-BG" sz="3100" b="1" spc="0" dirty="0">
                <a:latin typeface="Calibri" panose="020F0502020204030204" pitchFamily="34" charset="0"/>
                <a:cs typeface="Calibri" panose="020F0502020204030204" pitchFamily="34" charset="0"/>
              </a:rPr>
              <a:t>СПЕШНИ ДЕЙСТВИЯ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xmlns="" id="{CB24E419-F1AB-4B0A-B5B9-9CE68573F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40800" y="358681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xmlns="" id="{8C4CB53C-00C7-467D-8361-FAE3668F83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5129213" y="1337152"/>
            <a:ext cx="6275387" cy="5020309"/>
          </a:xfrm>
        </p:spPr>
      </p:pic>
    </p:spTree>
    <p:extLst>
      <p:ext uri="{BB962C8B-B14F-4D97-AF65-F5344CB8AC3E}">
        <p14:creationId xmlns:p14="http://schemas.microsoft.com/office/powerpoint/2010/main" xmlns="" val="3297448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ово поле 6"/>
          <p:cNvSpPr txBox="1"/>
          <p:nvPr/>
        </p:nvSpPr>
        <p:spPr>
          <a:xfrm>
            <a:off x="3116911" y="5685184"/>
            <a:ext cx="8126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конфликт към Възможности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E5B49D77-3F6B-4CC2-A81A-987977906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0" y="5760991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ECB1B867-A711-4B9A-9E80-CBEEAF1F4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Жалба // Сигнал към МВР/Прокуратурата</a:t>
            </a:r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xmlns="" id="{781B45CA-76A4-4378-ACE3-DB7A81F047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/>
              <a:t>за осъществено домашно насилие, отправена закана за убийство, нарушена заповед за защита от домашно насилие</a:t>
            </a:r>
          </a:p>
        </p:txBody>
      </p:sp>
    </p:spTree>
    <p:extLst>
      <p:ext uri="{BB962C8B-B14F-4D97-AF65-F5344CB8AC3E}">
        <p14:creationId xmlns:p14="http://schemas.microsoft.com/office/powerpoint/2010/main" xmlns="" val="2665742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8CDF50C8-2B86-4263-990F-5641E006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Действия на прокуратурата</a:t>
            </a:r>
          </a:p>
        </p:txBody>
      </p:sp>
      <p:graphicFrame>
        <p:nvGraphicFramePr>
          <p:cNvPr id="5" name="Контейнер за съдържание 4">
            <a:extLst>
              <a:ext uri="{FF2B5EF4-FFF2-40B4-BE49-F238E27FC236}">
                <a16:creationId xmlns:a16="http://schemas.microsoft.com/office/drawing/2014/main" xmlns="" id="{BC54BA37-0505-4879-9AB5-5186DAD85DC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694485979"/>
              </p:ext>
            </p:extLst>
          </p:nvPr>
        </p:nvGraphicFramePr>
        <p:xfrm>
          <a:off x="5121275" y="803275"/>
          <a:ext cx="6269038" cy="238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Контейнер за съдържание 4">
            <a:extLst>
              <a:ext uri="{FF2B5EF4-FFF2-40B4-BE49-F238E27FC236}">
                <a16:creationId xmlns:a16="http://schemas.microsoft.com/office/drawing/2014/main" xmlns="" id="{8E014CDF-E494-4766-A2ED-FBDB18423C5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84379738"/>
              </p:ext>
            </p:extLst>
          </p:nvPr>
        </p:nvGraphicFramePr>
        <p:xfrm>
          <a:off x="5118100" y="3671888"/>
          <a:ext cx="6272213" cy="2384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4F06460-127B-4115-8987-5E80E13C1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0" y="5760991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2743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8CDF50C8-2B86-4263-990F-5641E006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Обстоятелства, подлежащи на установяване</a:t>
            </a:r>
          </a:p>
        </p:txBody>
      </p:sp>
      <p:graphicFrame>
        <p:nvGraphicFramePr>
          <p:cNvPr id="9" name="Контейнер за съдържание 8">
            <a:extLst>
              <a:ext uri="{FF2B5EF4-FFF2-40B4-BE49-F238E27FC236}">
                <a16:creationId xmlns:a16="http://schemas.microsoft.com/office/drawing/2014/main" xmlns="" id="{1DD208CE-8134-40C7-8044-E647CF4800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2428208"/>
              </p:ext>
            </p:extLst>
          </p:nvPr>
        </p:nvGraphicFramePr>
        <p:xfrm>
          <a:off x="5118100" y="803275"/>
          <a:ext cx="678815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1E3CEAA4-312E-4B44-92CD-5082E72F3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0" y="5760991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77133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8CDF50C8-2B86-4263-990F-5641E006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Обстоятелства, подлежащи на установяване</a:t>
            </a:r>
          </a:p>
        </p:txBody>
      </p:sp>
      <p:graphicFrame>
        <p:nvGraphicFramePr>
          <p:cNvPr id="9" name="Контейнер за съдържание 8">
            <a:extLst>
              <a:ext uri="{FF2B5EF4-FFF2-40B4-BE49-F238E27FC236}">
                <a16:creationId xmlns:a16="http://schemas.microsoft.com/office/drawing/2014/main" xmlns="" id="{1DD208CE-8134-40C7-8044-E647CF4800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55634075"/>
              </p:ext>
            </p:extLst>
          </p:nvPr>
        </p:nvGraphicFramePr>
        <p:xfrm>
          <a:off x="5118100" y="803275"/>
          <a:ext cx="678815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1E3CEAA4-312E-4B44-92CD-5082E72F3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0" y="5760991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97234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ово поле 6"/>
          <p:cNvSpPr txBox="1"/>
          <p:nvPr/>
        </p:nvSpPr>
        <p:spPr>
          <a:xfrm>
            <a:off x="3116911" y="5685184"/>
            <a:ext cx="8126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конфликт към Възможности</a:t>
            </a:r>
          </a:p>
        </p:txBody>
      </p: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xmlns="" id="{11065630-461C-48F1-A3CC-61EAF746A176}"/>
              </a:ext>
            </a:extLst>
          </p:cNvPr>
          <p:cNvSpPr txBox="1"/>
          <p:nvPr/>
        </p:nvSpPr>
        <p:spPr>
          <a:xfrm>
            <a:off x="648807" y="207497"/>
            <a:ext cx="1072515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ОТКАЗ ЗА ОБРАЗУВАНЕ НА ДОСЪДЕБНО ПРОИЗВОДСТВО:</a:t>
            </a:r>
          </a:p>
          <a:p>
            <a:pPr algn="ctr"/>
            <a:endParaRPr lang="ru-RU" sz="280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ru-RU" sz="280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just">
              <a:buFont typeface="+mj-lt"/>
              <a:buAutoNum type="romanUcPeriod"/>
            </a:pPr>
            <a:r>
              <a:rPr lang="bg-BG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Постановление на прокуратурата</a:t>
            </a:r>
            <a:r>
              <a:rPr lang="bg-BG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указващо на пострадалия, че извършеното деяние е от частен характер и за него може да се започне наказателно преследване с тъжба до Районния съд.</a:t>
            </a:r>
          </a:p>
          <a:p>
            <a:pPr marL="571500" indent="-571500" algn="just">
              <a:buFont typeface="+mj-lt"/>
              <a:buAutoNum type="romanUcPeriod"/>
            </a:pPr>
            <a:endParaRPr lang="bg-BG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just">
              <a:buFont typeface="+mj-lt"/>
              <a:buAutoNum type="romanUcPeriod"/>
            </a:pPr>
            <a:r>
              <a:rPr lang="bg-BG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Постановление на прокуратурата</a:t>
            </a:r>
            <a:r>
              <a:rPr lang="bg-BG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че извършеното деяние не съставлява престъпление и на пострадалия се указват правата по Закона за защита от домашно насилие</a:t>
            </a:r>
            <a:endParaRPr lang="en-GB" sz="280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bg-BG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bg-BG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u-RU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045E4621-631E-4F87-BEB5-E264FE66D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050" y="5751885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Картина 10">
            <a:extLst>
              <a:ext uri="{FF2B5EF4-FFF2-40B4-BE49-F238E27FC236}">
                <a16:creationId xmlns:a16="http://schemas.microsoft.com/office/drawing/2014/main" xmlns="" id="{0B49E063-C6A7-4960-A782-5857B23B73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207173" y="885120"/>
            <a:ext cx="1179512" cy="1346610"/>
          </a:xfrm>
          <a:prstGeom prst="rect">
            <a:avLst/>
          </a:prstGeom>
        </p:spPr>
      </p:pic>
      <p:pic>
        <p:nvPicPr>
          <p:cNvPr id="14" name="Картина 13">
            <a:extLst>
              <a:ext uri="{FF2B5EF4-FFF2-40B4-BE49-F238E27FC236}">
                <a16:creationId xmlns:a16="http://schemas.microsoft.com/office/drawing/2014/main" xmlns="" id="{EDAF6E46-9796-4B8E-93C7-EC3125CE23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84201" y="740979"/>
            <a:ext cx="1179512" cy="141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0636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ово поле 6"/>
          <p:cNvSpPr txBox="1"/>
          <p:nvPr/>
        </p:nvSpPr>
        <p:spPr>
          <a:xfrm>
            <a:off x="3116911" y="5685184"/>
            <a:ext cx="8126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конфликт към Възможности</a:t>
            </a:r>
          </a:p>
        </p:txBody>
      </p: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xmlns="" id="{11065630-461C-48F1-A3CC-61EAF746A176}"/>
              </a:ext>
            </a:extLst>
          </p:cNvPr>
          <p:cNvSpPr txBox="1"/>
          <p:nvPr/>
        </p:nvSpPr>
        <p:spPr>
          <a:xfrm>
            <a:off x="648807" y="207497"/>
            <a:ext cx="1072515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ОБРАЗУВАНЕ НА ДОСЪДЕБНО ПРОИЗВОДСТВО:</a:t>
            </a:r>
          </a:p>
          <a:p>
            <a:pPr algn="ctr"/>
            <a:endParaRPr lang="ru-RU" sz="280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ru-RU" sz="280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just">
              <a:buFont typeface="+mj-lt"/>
              <a:buAutoNum type="romanUcPeriod"/>
            </a:pPr>
            <a:r>
              <a:rPr lang="bg-BG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Постановление на прокуратурата</a:t>
            </a:r>
            <a:r>
              <a:rPr lang="bg-BG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за образуване на досъдебно производство, чието разследване се осъществява приоритетно</a:t>
            </a:r>
          </a:p>
          <a:p>
            <a:pPr marL="571500" indent="-571500" algn="just">
              <a:buFont typeface="+mj-lt"/>
              <a:buAutoNum type="romanUcPeriod"/>
            </a:pPr>
            <a:endParaRPr lang="bg-BG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just">
              <a:buFont typeface="+mj-lt"/>
              <a:buAutoNum type="romanUcPeriod"/>
            </a:pPr>
            <a:r>
              <a:rPr lang="bg-BG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Постановление за привличане на обвиняем</a:t>
            </a:r>
          </a:p>
          <a:p>
            <a:pPr marL="571500" indent="-571500" algn="just">
              <a:buFont typeface="+mj-lt"/>
              <a:buAutoNum type="romanUcPeriod"/>
            </a:pPr>
            <a:endParaRPr lang="bg-BG" sz="28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just">
              <a:buFont typeface="+mj-lt"/>
              <a:buAutoNum type="romanUcPeriod"/>
            </a:pPr>
            <a:r>
              <a:rPr lang="bg-BG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Преценка </a:t>
            </a:r>
            <a:r>
              <a:rPr lang="bg-BG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необходимостта от вземане на мярка за неотклонение</a:t>
            </a:r>
            <a:endParaRPr lang="en-GB" sz="280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bg-BG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bg-BG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u-RU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045E4621-631E-4F87-BEB5-E264FE66D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050" y="5751885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Картина 10">
            <a:extLst>
              <a:ext uri="{FF2B5EF4-FFF2-40B4-BE49-F238E27FC236}">
                <a16:creationId xmlns:a16="http://schemas.microsoft.com/office/drawing/2014/main" xmlns="" id="{0B49E063-C6A7-4960-A782-5857B23B73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207173" y="885120"/>
            <a:ext cx="1179512" cy="1346610"/>
          </a:xfrm>
          <a:prstGeom prst="rect">
            <a:avLst/>
          </a:prstGeom>
        </p:spPr>
      </p:pic>
      <p:pic>
        <p:nvPicPr>
          <p:cNvPr id="14" name="Картина 13">
            <a:extLst>
              <a:ext uri="{FF2B5EF4-FFF2-40B4-BE49-F238E27FC236}">
                <a16:creationId xmlns:a16="http://schemas.microsoft.com/office/drawing/2014/main" xmlns="" id="{EDAF6E46-9796-4B8E-93C7-EC3125CE23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84201" y="740979"/>
            <a:ext cx="1179512" cy="141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01038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ово поле 6"/>
          <p:cNvSpPr txBox="1"/>
          <p:nvPr/>
        </p:nvSpPr>
        <p:spPr>
          <a:xfrm>
            <a:off x="3116911" y="5685184"/>
            <a:ext cx="8126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конфликт към Възможности</a:t>
            </a:r>
          </a:p>
        </p:txBody>
      </p: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xmlns="" id="{11065630-461C-48F1-A3CC-61EAF746A176}"/>
              </a:ext>
            </a:extLst>
          </p:cNvPr>
          <p:cNvSpPr txBox="1"/>
          <p:nvPr/>
        </p:nvSpPr>
        <p:spPr>
          <a:xfrm>
            <a:off x="648807" y="207497"/>
            <a:ext cx="1072515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ДОСЪДЕБНО ПРОИЗВОДСТВО:</a:t>
            </a:r>
          </a:p>
          <a:p>
            <a:pPr algn="ctr"/>
            <a:endParaRPr lang="ru-RU" sz="280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ru-RU" sz="280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685800" algn="just"/>
            <a:r>
              <a:rPr lang="bg-BG" sz="3200" dirty="0">
                <a:solidFill>
                  <a:srgbClr val="000000"/>
                </a:solidFill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bg-BG" sz="2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Протича самостоятелно и независимо от производството за налагане на мерки за защита срещу домашното насилие по ЗЗД.</a:t>
            </a:r>
          </a:p>
          <a:p>
            <a:pPr indent="685800" algn="just"/>
            <a:endParaRPr lang="bg-BG" sz="20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85800" algn="just"/>
            <a:r>
              <a:rPr lang="ru-RU" sz="2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Когато деянието не осъществява състав на престъпление, полицейският служител запознава пострадалото лице с правата му, мерките за защита и реда за тяхното налагане, като:</a:t>
            </a:r>
          </a:p>
          <a:p>
            <a:pPr indent="685800" algn="just"/>
            <a:endParaRPr lang="bg-BG" sz="2000" dirty="0">
              <a:effectLst/>
              <a:latin typeface="+mj-lt"/>
              <a:ea typeface="Times New Roman" panose="02020603050405020304" pitchFamily="18" charset="0"/>
            </a:endParaRPr>
          </a:p>
          <a:p>
            <a:pPr indent="685800" algn="just"/>
            <a:r>
              <a:rPr lang="ru-RU" sz="2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1) </a:t>
            </a:r>
            <a:r>
              <a:rPr lang="ru-RU" sz="2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насочва пострадалите от домашно насилие към доставчици на социални услуги, регистрирани по реда на чл. 18, ал. 2 и ал. 3 от Закона за социално подпомогане (ЗСП);</a:t>
            </a:r>
          </a:p>
          <a:p>
            <a:pPr indent="685800" algn="just"/>
            <a:endParaRPr lang="ru-RU" sz="20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sz="2000" dirty="0">
                <a:latin typeface="+mj-lt"/>
                <a:ea typeface="Times New Roman" panose="02020603050405020304" pitchFamily="18" charset="0"/>
              </a:rPr>
              <a:t>            2) </a:t>
            </a:r>
            <a:r>
              <a:rPr lang="ru-RU" sz="2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предоставя на пострадалото лице копие или екземпляр от съставения протокол за предупреждение на извършителя на домашното насилие, регистриран по надлежния ред</a:t>
            </a:r>
            <a:endParaRPr lang="en-GB" sz="3200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  <a:p>
            <a:pPr algn="just"/>
            <a:endParaRPr lang="bg-BG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bg-BG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u-RU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045E4621-631E-4F87-BEB5-E264FE66D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050" y="5751885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Картина 10">
            <a:extLst>
              <a:ext uri="{FF2B5EF4-FFF2-40B4-BE49-F238E27FC236}">
                <a16:creationId xmlns:a16="http://schemas.microsoft.com/office/drawing/2014/main" xmlns="" id="{0B49E063-C6A7-4960-A782-5857B23B73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207173" y="885120"/>
            <a:ext cx="1179512" cy="1346610"/>
          </a:xfrm>
          <a:prstGeom prst="rect">
            <a:avLst/>
          </a:prstGeom>
        </p:spPr>
      </p:pic>
      <p:pic>
        <p:nvPicPr>
          <p:cNvPr id="14" name="Картина 13">
            <a:extLst>
              <a:ext uri="{FF2B5EF4-FFF2-40B4-BE49-F238E27FC236}">
                <a16:creationId xmlns:a16="http://schemas.microsoft.com/office/drawing/2014/main" xmlns="" id="{EDAF6E46-9796-4B8E-93C7-EC3125CE23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84201" y="740979"/>
            <a:ext cx="1179512" cy="141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3909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Атлас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4307</TotalTime>
  <Words>846</Words>
  <Application>Microsoft Office PowerPoint</Application>
  <PresentationFormat>Custom</PresentationFormat>
  <Paragraphs>97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Атлас</vt:lpstr>
      <vt:lpstr>     ЗАЩИТА  СРЕЩУ  ДОМАШНО НАСИЛИЕ            </vt:lpstr>
      <vt:lpstr>СПЕШНИ ДЕЙСТВИЯ</vt:lpstr>
      <vt:lpstr>Жалба // Сигнал към МВР/Прокуратурата</vt:lpstr>
      <vt:lpstr>Действия на прокуратурата</vt:lpstr>
      <vt:lpstr>Обстоятелства, подлежащи на установяване</vt:lpstr>
      <vt:lpstr>Обстоятелства, подлежащи на установяване</vt:lpstr>
      <vt:lpstr>Slide 7</vt:lpstr>
      <vt:lpstr>Slide 8</vt:lpstr>
      <vt:lpstr>Slide 9</vt:lpstr>
      <vt:lpstr>Престъпление в условията на домашно насилие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Институт по медиация и управление на спорове (ИМЕУС)</dc:title>
  <dc:creator>IMEUS</dc:creator>
  <cp:lastModifiedBy>Borko</cp:lastModifiedBy>
  <cp:revision>104</cp:revision>
  <dcterms:created xsi:type="dcterms:W3CDTF">2018-12-03T11:58:00Z</dcterms:created>
  <dcterms:modified xsi:type="dcterms:W3CDTF">2020-10-26T13:21:02Z</dcterms:modified>
</cp:coreProperties>
</file>