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6858000" cy="9144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615"/>
    <a:srgbClr val="F265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C77-3F25-4A0D-8822-10D1B75489C8}" type="datetimeFigureOut">
              <a:rPr lang="bg-BG" smtClean="0"/>
              <a:pPr/>
              <a:t>19.11.2020 г.</a:t>
            </a:fld>
            <a:endParaRPr lang="bg-BG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80CC6C69-AE2E-4F6B-B372-AB7A1E5C3EC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C77-3F25-4A0D-8822-10D1B75489C8}" type="datetimeFigureOut">
              <a:rPr lang="bg-BG" smtClean="0"/>
              <a:pPr/>
              <a:t>19.11.2020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6C69-AE2E-4F6B-B372-AB7A1E5C3EC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C77-3F25-4A0D-8822-10D1B75489C8}" type="datetimeFigureOut">
              <a:rPr lang="bg-BG" smtClean="0"/>
              <a:pPr/>
              <a:t>19.11.2020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6C69-AE2E-4F6B-B372-AB7A1E5C3EC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C77-3F25-4A0D-8822-10D1B75489C8}" type="datetimeFigureOut">
              <a:rPr lang="bg-BG" smtClean="0"/>
              <a:pPr/>
              <a:t>19.11.2020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80CC6C69-AE2E-4F6B-B372-AB7A1E5C3EC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C77-3F25-4A0D-8822-10D1B75489C8}" type="datetimeFigureOut">
              <a:rPr lang="bg-BG" smtClean="0"/>
              <a:pPr/>
              <a:t>19.11.2020 г.</a:t>
            </a:fld>
            <a:endParaRPr lang="bg-B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6C69-AE2E-4F6B-B372-AB7A1E5C3EC5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C77-3F25-4A0D-8822-10D1B75489C8}" type="datetimeFigureOut">
              <a:rPr lang="bg-BG" smtClean="0"/>
              <a:pPr/>
              <a:t>19.11.2020 г.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6C69-AE2E-4F6B-B372-AB7A1E5C3EC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C77-3F25-4A0D-8822-10D1B75489C8}" type="datetimeFigureOut">
              <a:rPr lang="bg-BG" smtClean="0"/>
              <a:pPr/>
              <a:t>19.11.2020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80CC6C69-AE2E-4F6B-B372-AB7A1E5C3EC5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C77-3F25-4A0D-8822-10D1B75489C8}" type="datetimeFigureOut">
              <a:rPr lang="bg-BG" smtClean="0"/>
              <a:pPr/>
              <a:t>19.11.2020 г.</a:t>
            </a:fld>
            <a:endParaRPr 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6C69-AE2E-4F6B-B372-AB7A1E5C3EC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C77-3F25-4A0D-8822-10D1B75489C8}" type="datetimeFigureOut">
              <a:rPr lang="bg-BG" smtClean="0"/>
              <a:pPr/>
              <a:t>19.11.2020 г.</a:t>
            </a:fld>
            <a:endParaRPr lang="bg-BG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6C69-AE2E-4F6B-B372-AB7A1E5C3EC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C77-3F25-4A0D-8822-10D1B75489C8}" type="datetimeFigureOut">
              <a:rPr lang="bg-BG" smtClean="0"/>
              <a:pPr/>
              <a:t>19.11.2020 г.</a:t>
            </a:fld>
            <a:endParaRPr lang="bg-BG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6C69-AE2E-4F6B-B372-AB7A1E5C3EC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C77-3F25-4A0D-8822-10D1B75489C8}" type="datetimeFigureOut">
              <a:rPr lang="bg-BG" smtClean="0"/>
              <a:pPr/>
              <a:t>19.11.2020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6C69-AE2E-4F6B-B372-AB7A1E5C3EC5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D82C77-3F25-4A0D-8822-10D1B75489C8}" type="datetimeFigureOut">
              <a:rPr lang="bg-BG" smtClean="0"/>
              <a:pPr/>
              <a:t>19.11.2020 г.</a:t>
            </a:fld>
            <a:endParaRPr lang="bg-BG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CC6C69-AE2E-4F6B-B372-AB7A1E5C3EC5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Picture 3" descr="soroptim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8" y="1643042"/>
            <a:ext cx="1071570" cy="1071570"/>
          </a:xfrm>
          <a:prstGeom prst="rect">
            <a:avLst/>
          </a:prstGeom>
        </p:spPr>
      </p:pic>
      <p:pic>
        <p:nvPicPr>
          <p:cNvPr id="5" name="Picture 4" descr="logo zonta club of ru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22" y="1285852"/>
            <a:ext cx="1545152" cy="176439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B1FA7503-047F-4DCF-A810-7714024A0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42"/>
            <a:ext cx="2643182" cy="102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0" y="3571868"/>
            <a:ext cx="6907788" cy="4696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bg-BG" sz="4000" b="1" dirty="0" smtClean="0">
                <a:solidFill>
                  <a:srgbClr val="F2650E"/>
                </a:solidFill>
                <a:latin typeface="Times New Roman" pitchFamily="18" charset="0"/>
                <a:cs typeface="Times New Roman" pitchFamily="18" charset="0"/>
              </a:rPr>
              <a:t>кампания</a:t>
            </a:r>
          </a:p>
          <a:p>
            <a:pPr algn="ctr">
              <a:buNone/>
            </a:pPr>
            <a:r>
              <a:rPr lang="bg-BG" sz="4000" b="1" dirty="0" smtClean="0">
                <a:solidFill>
                  <a:srgbClr val="F2650E"/>
                </a:solidFill>
                <a:latin typeface="Times New Roman" pitchFamily="18" charset="0"/>
                <a:cs typeface="Times New Roman" pitchFamily="18" charset="0"/>
              </a:rPr>
              <a:t>16 СВЕТОВНИ ДНИ</a:t>
            </a:r>
          </a:p>
          <a:p>
            <a:pPr algn="ctr">
              <a:buNone/>
            </a:pPr>
            <a:r>
              <a:rPr lang="bg-BG" sz="4000" b="1" dirty="0" smtClean="0">
                <a:solidFill>
                  <a:srgbClr val="F2650E"/>
                </a:solidFill>
                <a:latin typeface="Times New Roman" pitchFamily="18" charset="0"/>
                <a:cs typeface="Times New Roman" pitchFamily="18" charset="0"/>
              </a:rPr>
              <a:t>25.11.2020 г. – 10.12.2020 г.</a:t>
            </a:r>
            <a:endParaRPr lang="en-US" sz="4000" b="1" dirty="0" smtClean="0">
              <a:solidFill>
                <a:srgbClr val="F2650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bg-BG" sz="4000" b="1" dirty="0" smtClean="0">
                <a:solidFill>
                  <a:srgbClr val="F2650E"/>
                </a:solidFill>
                <a:latin typeface="Times New Roman" pitchFamily="18" charset="0"/>
                <a:cs typeface="Times New Roman" pitchFamily="18" charset="0"/>
              </a:rPr>
              <a:t>СРЕЩУ НАСИЛИЕТО </a:t>
            </a:r>
          </a:p>
          <a:p>
            <a:pPr algn="ctr">
              <a:buNone/>
            </a:pPr>
            <a:r>
              <a:rPr lang="bg-BG" sz="4000" b="1" dirty="0" smtClean="0">
                <a:solidFill>
                  <a:srgbClr val="F2650E"/>
                </a:solidFill>
                <a:latin typeface="Times New Roman" pitchFamily="18" charset="0"/>
                <a:cs typeface="Times New Roman" pitchFamily="18" charset="0"/>
              </a:rPr>
              <a:t>НАД ЖЕНИ И МОМИЧЕТА</a:t>
            </a:r>
          </a:p>
          <a:p>
            <a:pPr algn="ctr">
              <a:buNone/>
            </a:pPr>
            <a:endParaRPr lang="bg-BG" sz="2000" b="1" dirty="0" smtClean="0">
              <a:solidFill>
                <a:srgbClr val="F2650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в  партньорство с </a:t>
            </a:r>
          </a:p>
          <a:p>
            <a:pPr>
              <a:buNone/>
            </a:pPr>
            <a:r>
              <a:rPr lang="bg-BG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ОБЩИНА РУСЕ</a:t>
            </a:r>
            <a:endParaRPr lang="bg-BG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52" y="7358082"/>
            <a:ext cx="1571636" cy="1102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  <p:pic>
        <p:nvPicPr>
          <p:cNvPr id="5" name="Picture 4" descr="soroptimi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11" y="357223"/>
            <a:ext cx="881821" cy="881821"/>
          </a:xfrm>
          <a:prstGeom prst="rect">
            <a:avLst/>
          </a:prstGeom>
        </p:spPr>
      </p:pic>
      <p:pic>
        <p:nvPicPr>
          <p:cNvPr id="6" name="Picture 5" descr="logo zonta club of ru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8" y="0"/>
            <a:ext cx="1259400" cy="143809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B1FA7503-047F-4DCF-A810-7714024A0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5" y="357191"/>
            <a:ext cx="1894289" cy="73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05035" y="1357323"/>
            <a:ext cx="702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smtClean="0">
                <a:solidFill>
                  <a:srgbClr val="EB7615"/>
                </a:solidFill>
              </a:rPr>
              <a:t>Кампания “16 СВЕТОВНИ ДНИ 25.11.2020 г. – 10.12.2020 г.”</a:t>
            </a:r>
            <a:endParaRPr lang="bg-BG" dirty="0">
              <a:solidFill>
                <a:srgbClr val="EB761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570984"/>
            <a:ext cx="6858000" cy="9714984"/>
          </a:xfrm>
          <a:prstGeom prst="rect">
            <a:avLst/>
          </a:prstGeom>
        </p:spPr>
      </p:pic>
      <p:pic>
        <p:nvPicPr>
          <p:cNvPr id="5" name="Picture 4" descr="soroptimi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89" y="0"/>
            <a:ext cx="881821" cy="881821"/>
          </a:xfrm>
          <a:prstGeom prst="rect">
            <a:avLst/>
          </a:prstGeom>
        </p:spPr>
      </p:pic>
      <p:pic>
        <p:nvPicPr>
          <p:cNvPr id="6" name="Picture 5" descr="logo zonta club of ru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12" y="-285784"/>
            <a:ext cx="1259400" cy="143809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B1FA7503-047F-4DCF-A810-7714024A0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7" y="0"/>
            <a:ext cx="1894289" cy="73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43138" y="928663"/>
            <a:ext cx="702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smtClean="0">
                <a:solidFill>
                  <a:srgbClr val="F2650E"/>
                </a:solidFill>
              </a:rPr>
              <a:t>Кампания “16 СВЕТОВНИ ДНИ 25.11.2020 г. – 10.12.2020 г.”</a:t>
            </a:r>
            <a:endParaRPr lang="bg-BG" dirty="0">
              <a:solidFill>
                <a:srgbClr val="F265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  <p:pic>
        <p:nvPicPr>
          <p:cNvPr id="5" name="Picture 4" descr="soroptimi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27" y="500036"/>
            <a:ext cx="881821" cy="881821"/>
          </a:xfrm>
          <a:prstGeom prst="rect">
            <a:avLst/>
          </a:prstGeom>
        </p:spPr>
      </p:pic>
      <p:pic>
        <p:nvPicPr>
          <p:cNvPr id="6" name="Picture 5" descr="logo zonta club of ru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12" y="1"/>
            <a:ext cx="1259400" cy="143809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B1FA7503-047F-4DCF-A810-7714024A0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5" y="500036"/>
            <a:ext cx="1894289" cy="73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00261" y="1428728"/>
            <a:ext cx="702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smtClean="0">
                <a:solidFill>
                  <a:srgbClr val="EB7615"/>
                </a:solidFill>
              </a:rPr>
              <a:t>Кампания “16 СВЕТОВНИ ДНИ 25.11.2020 г. – 10.12.2020 г.”</a:t>
            </a:r>
            <a:endParaRPr lang="bg-BG" dirty="0">
              <a:solidFill>
                <a:srgbClr val="EB761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  <p:pic>
        <p:nvPicPr>
          <p:cNvPr id="5" name="Picture 4" descr="soroptimi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71" y="285720"/>
            <a:ext cx="881821" cy="881821"/>
          </a:xfrm>
          <a:prstGeom prst="rect">
            <a:avLst/>
          </a:prstGeom>
        </p:spPr>
      </p:pic>
      <p:pic>
        <p:nvPicPr>
          <p:cNvPr id="6" name="Picture 5" descr="logo zonta club of ru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50" y="1"/>
            <a:ext cx="1259400" cy="143809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B1FA7503-047F-4DCF-A810-7714024A0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3" y="357160"/>
            <a:ext cx="1894289" cy="73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05035" y="1285852"/>
            <a:ext cx="702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smtClean="0">
                <a:solidFill>
                  <a:srgbClr val="EB7615"/>
                </a:solidFill>
              </a:rPr>
              <a:t>Кампания “16 СВЕТОВНИ ДНИ 25.11.2020 г. – 10.12.2020 г.”</a:t>
            </a:r>
            <a:endParaRPr lang="bg-BG" dirty="0">
              <a:solidFill>
                <a:srgbClr val="EB761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"/>
            <a:ext cx="6858000" cy="4357687"/>
          </a:xfrm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3374"/>
            <a:ext cx="6858000" cy="5000628"/>
          </a:xfrm>
          <a:prstGeom prst="rect">
            <a:avLst/>
          </a:prstGeom>
        </p:spPr>
      </p:pic>
      <p:pic>
        <p:nvPicPr>
          <p:cNvPr id="6" name="Picture 5" descr="soroptimi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16" y="3786184"/>
            <a:ext cx="881821" cy="881821"/>
          </a:xfrm>
          <a:prstGeom prst="rect">
            <a:avLst/>
          </a:prstGeom>
        </p:spPr>
      </p:pic>
      <p:pic>
        <p:nvPicPr>
          <p:cNvPr id="7" name="Picture 6" descr="logo zonta club of ru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98600" y="3714745"/>
            <a:ext cx="1259400" cy="143809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B1FA7503-047F-4DCF-A810-7714024A0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94" y="4143372"/>
            <a:ext cx="1894289" cy="73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33597" y="5000628"/>
            <a:ext cx="702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smtClean="0">
                <a:solidFill>
                  <a:srgbClr val="EB7615"/>
                </a:solidFill>
              </a:rPr>
              <a:t>Кампания “16 СВЕТОВНИ ДНИ 25.11.2020 г. – 10.12.2020 г.”</a:t>
            </a:r>
            <a:endParaRPr lang="bg-BG" dirty="0">
              <a:solidFill>
                <a:srgbClr val="EB761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4683309"/>
          </a:xfrm>
        </p:spPr>
      </p:pic>
      <p:pic>
        <p:nvPicPr>
          <p:cNvPr id="5" name="Picture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11669"/>
            <a:ext cx="6858000" cy="4732331"/>
          </a:xfrm>
          <a:prstGeom prst="rect">
            <a:avLst/>
          </a:prstGeom>
        </p:spPr>
      </p:pic>
      <p:pic>
        <p:nvPicPr>
          <p:cNvPr id="6" name="Picture 5" descr="soroptimi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50" y="4000496"/>
            <a:ext cx="881821" cy="881821"/>
          </a:xfrm>
          <a:prstGeom prst="rect">
            <a:avLst/>
          </a:prstGeom>
        </p:spPr>
      </p:pic>
      <p:pic>
        <p:nvPicPr>
          <p:cNvPr id="7" name="Picture 6" descr="logo zonta club of ru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74" y="3714713"/>
            <a:ext cx="1259400" cy="143809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B1FA7503-047F-4DCF-A810-7714024A0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8" y="4000496"/>
            <a:ext cx="1894289" cy="73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05035" y="5000628"/>
            <a:ext cx="702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smtClean="0">
                <a:solidFill>
                  <a:srgbClr val="EB7615"/>
                </a:solidFill>
              </a:rPr>
              <a:t>Кампания “16 СВЕТОВНИ ДНИ 25.11.2020 г. – 10.12.2020 г.”</a:t>
            </a:r>
            <a:endParaRPr lang="bg-BG" dirty="0">
              <a:solidFill>
                <a:srgbClr val="EB761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62973"/>
            <a:ext cx="6858000" cy="9232477"/>
          </a:xfrm>
        </p:spPr>
      </p:pic>
      <p:pic>
        <p:nvPicPr>
          <p:cNvPr id="5" name="Picture 4" descr="soroptimi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87" y="285784"/>
            <a:ext cx="881821" cy="881821"/>
          </a:xfrm>
          <a:prstGeom prst="rect">
            <a:avLst/>
          </a:prstGeom>
        </p:spPr>
      </p:pic>
      <p:pic>
        <p:nvPicPr>
          <p:cNvPr id="6" name="Picture 5" descr="logo zonta club of ru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12" y="0"/>
            <a:ext cx="1259400" cy="143809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B1FA7503-047F-4DCF-A810-7714024A0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5" y="285784"/>
            <a:ext cx="1894289" cy="73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05035" y="1285852"/>
            <a:ext cx="702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smtClean="0">
                <a:solidFill>
                  <a:srgbClr val="EB7615"/>
                </a:solidFill>
              </a:rPr>
              <a:t>Кампания “16 СВЕТОВНИ ДНИ 25.11.2020 г. – 10.12.2020 г.”</a:t>
            </a:r>
            <a:endParaRPr lang="bg-BG" dirty="0">
              <a:solidFill>
                <a:srgbClr val="EB761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4714876"/>
          </a:xfrm>
        </p:spPr>
      </p:pic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57685"/>
            <a:ext cx="6858000" cy="4786315"/>
          </a:xfrm>
          <a:prstGeom prst="rect">
            <a:avLst/>
          </a:prstGeom>
        </p:spPr>
      </p:pic>
      <p:pic>
        <p:nvPicPr>
          <p:cNvPr id="6" name="Picture 5" descr="soroptimi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87" y="3071803"/>
            <a:ext cx="881821" cy="881821"/>
          </a:xfrm>
          <a:prstGeom prst="rect">
            <a:avLst/>
          </a:prstGeom>
        </p:spPr>
      </p:pic>
      <p:pic>
        <p:nvPicPr>
          <p:cNvPr id="7" name="Picture 6" descr="logo zonta club of ru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12" y="2786017"/>
            <a:ext cx="1259400" cy="143809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B1FA7503-047F-4DCF-A810-7714024A0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5" y="3071803"/>
            <a:ext cx="1894289" cy="73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841" y="4071935"/>
            <a:ext cx="702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smtClean="0">
                <a:solidFill>
                  <a:srgbClr val="EB7615"/>
                </a:solidFill>
              </a:rPr>
              <a:t>Кампания “16 СВЕТОВНИ ДНИ 25.11.2020 г. – 10.12.2020 г.”</a:t>
            </a:r>
            <a:endParaRPr lang="bg-BG" dirty="0">
              <a:solidFill>
                <a:srgbClr val="EB761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  <p:pic>
        <p:nvPicPr>
          <p:cNvPr id="5" name="Picture 4" descr="soroptimi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87" y="7358115"/>
            <a:ext cx="881821" cy="881821"/>
          </a:xfrm>
          <a:prstGeom prst="rect">
            <a:avLst/>
          </a:prstGeom>
        </p:spPr>
      </p:pic>
      <p:pic>
        <p:nvPicPr>
          <p:cNvPr id="6" name="Picture 5" descr="logo zonta club of ru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74" y="7000892"/>
            <a:ext cx="1259400" cy="143809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B1FA7503-047F-4DCF-A810-7714024A0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81" y="7358083"/>
            <a:ext cx="1894289" cy="73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841" y="8358215"/>
            <a:ext cx="702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smtClean="0">
                <a:solidFill>
                  <a:srgbClr val="EB7615"/>
                </a:solidFill>
              </a:rPr>
              <a:t>Кампания “16 СВЕТОВНИ ДНИ 25.11.2020 г. – 10.12.2020 г.”</a:t>
            </a:r>
            <a:endParaRPr lang="bg-BG" dirty="0">
              <a:solidFill>
                <a:srgbClr val="EB761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</TotalTime>
  <Words>132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Borko</dc:creator>
  <cp:lastModifiedBy>Borko</cp:lastModifiedBy>
  <cp:revision>15</cp:revision>
  <dcterms:created xsi:type="dcterms:W3CDTF">2020-11-19T07:34:25Z</dcterms:created>
  <dcterms:modified xsi:type="dcterms:W3CDTF">2020-11-19T12:06:51Z</dcterms:modified>
</cp:coreProperties>
</file>